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9" r:id="rId1"/>
  </p:sldMasterIdLst>
  <p:notesMasterIdLst>
    <p:notesMasterId r:id="rId42"/>
  </p:notesMasterIdLst>
  <p:sldIdLst>
    <p:sldId id="285" r:id="rId2"/>
    <p:sldId id="292" r:id="rId3"/>
    <p:sldId id="291" r:id="rId4"/>
    <p:sldId id="289" r:id="rId5"/>
    <p:sldId id="288" r:id="rId6"/>
    <p:sldId id="293" r:id="rId7"/>
    <p:sldId id="301" r:id="rId8"/>
    <p:sldId id="295" r:id="rId9"/>
    <p:sldId id="294" r:id="rId10"/>
    <p:sldId id="296" r:id="rId11"/>
    <p:sldId id="297" r:id="rId12"/>
    <p:sldId id="303" r:id="rId13"/>
    <p:sldId id="309" r:id="rId14"/>
    <p:sldId id="302" r:id="rId15"/>
    <p:sldId id="305" r:id="rId16"/>
    <p:sldId id="311" r:id="rId17"/>
    <p:sldId id="306" r:id="rId18"/>
    <p:sldId id="308" r:id="rId19"/>
    <p:sldId id="307" r:id="rId20"/>
    <p:sldId id="314" r:id="rId21"/>
    <p:sldId id="312" r:id="rId22"/>
    <p:sldId id="313" r:id="rId23"/>
    <p:sldId id="304" r:id="rId24"/>
    <p:sldId id="299" r:id="rId25"/>
    <p:sldId id="317" r:id="rId26"/>
    <p:sldId id="300" r:id="rId27"/>
    <p:sldId id="316" r:id="rId28"/>
    <p:sldId id="315" r:id="rId29"/>
    <p:sldId id="320" r:id="rId30"/>
    <p:sldId id="321" r:id="rId31"/>
    <p:sldId id="330" r:id="rId32"/>
    <p:sldId id="322" r:id="rId33"/>
    <p:sldId id="323" r:id="rId34"/>
    <p:sldId id="324" r:id="rId35"/>
    <p:sldId id="326" r:id="rId36"/>
    <p:sldId id="327" r:id="rId37"/>
    <p:sldId id="325" r:id="rId38"/>
    <p:sldId id="328" r:id="rId39"/>
    <p:sldId id="329" r:id="rId40"/>
    <p:sldId id="279" r:id="rId41"/>
  </p:sldIdLst>
  <p:sldSz cx="9144000" cy="5121275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197"/>
    <a:srgbClr val="32537C"/>
    <a:srgbClr val="4473AC"/>
    <a:srgbClr val="000000"/>
    <a:srgbClr val="98C3E6"/>
    <a:srgbClr val="E5F1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10"/>
    <p:restoredTop sz="94703"/>
  </p:normalViewPr>
  <p:slideViewPr>
    <p:cSldViewPr snapToGrid="0" snapToObjects="1">
      <p:cViewPr>
        <p:scale>
          <a:sx n="261" d="100"/>
          <a:sy n="261" d="100"/>
        </p:scale>
        <p:origin x="-3816" y="-208"/>
      </p:cViewPr>
      <p:guideLst>
        <p:guide orient="horz" pos="161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5970EAB-2136-2D46-AEA0-A54E0551B54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E4BDED-9DEB-D44A-B21E-F29A88E4732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7452511-536C-4E4F-9856-244D24043770}" type="datetimeFigureOut">
              <a:rPr lang="en-US"/>
              <a:pPr>
                <a:defRPr/>
              </a:pPr>
              <a:t>7/28/21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260A04F-725A-9749-8D30-15F04629F92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74688" y="1143000"/>
            <a:ext cx="5508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A4107F5-66AA-E748-B288-686D905F98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28AAD7-40EE-EB4C-B762-7E1ED7D4122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1E32BA-478B-7243-B791-2CF8F1C5AD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42EA187-A634-454B-BD76-CCFF9EC030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2EA187-A634-454B-BD76-CCFF9EC0307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07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2EA187-A634-454B-BD76-CCFF9EC0307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13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2EA187-A634-454B-BD76-CCFF9EC0307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269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2EA187-A634-454B-BD76-CCFF9EC0307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122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2EA187-A634-454B-BD76-CCFF9EC0307F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275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38135"/>
            <a:ext cx="6858000" cy="1782962"/>
          </a:xfrm>
        </p:spPr>
        <p:txBody>
          <a:bodyPr anchor="b"/>
          <a:lstStyle>
            <a:lvl1pPr algn="ctr">
              <a:defRPr sz="448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689855"/>
            <a:ext cx="6858000" cy="1236456"/>
          </a:xfrm>
        </p:spPr>
        <p:txBody>
          <a:bodyPr/>
          <a:lstStyle>
            <a:lvl1pPr marL="0" indent="0" algn="ctr">
              <a:buNone/>
              <a:defRPr sz="1792"/>
            </a:lvl1pPr>
            <a:lvl2pPr marL="341437" indent="0" algn="ctr">
              <a:buNone/>
              <a:defRPr sz="1494"/>
            </a:lvl2pPr>
            <a:lvl3pPr marL="682874" indent="0" algn="ctr">
              <a:buNone/>
              <a:defRPr sz="1344"/>
            </a:lvl3pPr>
            <a:lvl4pPr marL="1024311" indent="0" algn="ctr">
              <a:buNone/>
              <a:defRPr sz="1195"/>
            </a:lvl4pPr>
            <a:lvl5pPr marL="1365748" indent="0" algn="ctr">
              <a:buNone/>
              <a:defRPr sz="1195"/>
            </a:lvl5pPr>
            <a:lvl6pPr marL="1707185" indent="0" algn="ctr">
              <a:buNone/>
              <a:defRPr sz="1195"/>
            </a:lvl6pPr>
            <a:lvl7pPr marL="2048622" indent="0" algn="ctr">
              <a:buNone/>
              <a:defRPr sz="1195"/>
            </a:lvl7pPr>
            <a:lvl8pPr marL="2390059" indent="0" algn="ctr">
              <a:buNone/>
              <a:defRPr sz="1195"/>
            </a:lvl8pPr>
            <a:lvl9pPr marL="2731496" indent="0" algn="ctr">
              <a:buNone/>
              <a:defRPr sz="1195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89BFF-5ADB-E54B-AF68-476A2CCA8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0E6E3-D8D9-9446-BEB7-F411465985BC}" type="datetimeFigureOut">
              <a:rPr lang="en-US"/>
              <a:pPr>
                <a:defRPr/>
              </a:pPr>
              <a:t>7/28/21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738D27-C79D-244B-A1C5-CED5F45E3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72DED-7EA9-2047-AB64-3992DA30C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1FCB9-6414-F24B-83D8-89E6855B80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429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A5BDF-52EA-A545-A35E-E152C4F7B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28C81-BE80-DA4C-91DD-E2A0A4BBC215}" type="datetimeFigureOut">
              <a:rPr lang="en-US"/>
              <a:pPr>
                <a:defRPr/>
              </a:pPr>
              <a:t>7/28/21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663BD-BE10-4746-9190-B2A7CC5EC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C22568-B59B-B640-AF03-241DD8F96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2B03ED-497B-1F4A-BCE4-E2358A3277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86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2660"/>
            <a:ext cx="1971675" cy="43400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2660"/>
            <a:ext cx="5800725" cy="43400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A6331-F2A3-CD45-8405-D078B163F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D72BF-6A4B-2F48-9B3B-4CF455CE4EC7}" type="datetimeFigureOut">
              <a:rPr lang="en-US"/>
              <a:pPr>
                <a:defRPr/>
              </a:pPr>
              <a:t>7/28/21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2CB089-0B21-C440-9762-A1648B59A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E696D-5833-F54E-A7CD-99BD87A01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CA570-6348-B444-A19E-244552E35D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030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2F565E21-DD5B-3844-AEA1-B06F376A15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080500" cy="510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67202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32B9BBC3-7A67-2248-853B-9E2BAFA40A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091613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5817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5BA57B4C-E515-AE42-A411-9F59C345561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12700"/>
            <a:ext cx="9144001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96872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721A78-3953-A846-80B2-9C1116D72424}"/>
              </a:ext>
            </a:extLst>
          </p:cNvPr>
          <p:cNvSpPr/>
          <p:nvPr userDrawn="1"/>
        </p:nvSpPr>
        <p:spPr>
          <a:xfrm>
            <a:off x="0" y="0"/>
            <a:ext cx="9144000" cy="230188"/>
          </a:xfrm>
          <a:prstGeom prst="rect">
            <a:avLst/>
          </a:prstGeom>
          <a:solidFill>
            <a:srgbClr val="5FAD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44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199B56-02F1-D248-8266-3163826C3B8F}"/>
              </a:ext>
            </a:extLst>
          </p:cNvPr>
          <p:cNvSpPr/>
          <p:nvPr userDrawn="1"/>
        </p:nvSpPr>
        <p:spPr>
          <a:xfrm>
            <a:off x="0" y="4725988"/>
            <a:ext cx="9144000" cy="395287"/>
          </a:xfrm>
          <a:prstGeom prst="rect">
            <a:avLst/>
          </a:prstGeom>
          <a:solidFill>
            <a:srgbClr val="006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44" dirty="0">
              <a:solidFill>
                <a:srgbClr val="006197"/>
              </a:solidFill>
              <a:highlight>
                <a:srgbClr val="006197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9035095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C71BF65C-40FE-EE43-9288-003B4F62BB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18622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 picture containing toy, building, sitting, tiled&#10;&#10;Description automatically generated">
            <a:extLst>
              <a:ext uri="{FF2B5EF4-FFF2-40B4-BE49-F238E27FC236}">
                <a16:creationId xmlns:a16="http://schemas.microsoft.com/office/drawing/2014/main" id="{FDC29FA2-75DA-9E4E-8E58-1856F957898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6467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4991B-C0EE-654F-9709-F8D682F98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4F672-AEE1-8C4D-873B-1C17F524CE5B}" type="datetimeFigureOut">
              <a:rPr lang="en-US"/>
              <a:pPr>
                <a:defRPr/>
              </a:pPr>
              <a:t>7/28/21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C845A5-F8C8-0042-9CED-D396987C0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829ED-E0EA-5145-8C76-76C439C9B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2FD39-8CEB-7949-AA37-D315E739D4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261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76763"/>
            <a:ext cx="7886700" cy="2130308"/>
          </a:xfrm>
        </p:spPr>
        <p:txBody>
          <a:bodyPr anchor="b"/>
          <a:lstStyle>
            <a:lvl1pPr>
              <a:defRPr sz="448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27224"/>
            <a:ext cx="7886700" cy="1120279"/>
          </a:xfrm>
        </p:spPr>
        <p:txBody>
          <a:bodyPr/>
          <a:lstStyle>
            <a:lvl1pPr marL="0" indent="0">
              <a:buNone/>
              <a:defRPr sz="1792">
                <a:solidFill>
                  <a:schemeClr val="tx1">
                    <a:tint val="75000"/>
                  </a:schemeClr>
                </a:solidFill>
              </a:defRPr>
            </a:lvl1pPr>
            <a:lvl2pPr marL="341437" indent="0">
              <a:buNone/>
              <a:defRPr sz="1494">
                <a:solidFill>
                  <a:schemeClr val="tx1">
                    <a:tint val="75000"/>
                  </a:schemeClr>
                </a:solidFill>
              </a:defRPr>
            </a:lvl2pPr>
            <a:lvl3pPr marL="682874" indent="0">
              <a:buNone/>
              <a:defRPr sz="1344">
                <a:solidFill>
                  <a:schemeClr val="tx1">
                    <a:tint val="75000"/>
                  </a:schemeClr>
                </a:solidFill>
              </a:defRPr>
            </a:lvl3pPr>
            <a:lvl4pPr marL="1024311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4pPr>
            <a:lvl5pPr marL="1365748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5pPr>
            <a:lvl6pPr marL="1707185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6pPr>
            <a:lvl7pPr marL="2048622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7pPr>
            <a:lvl8pPr marL="2390059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8pPr>
            <a:lvl9pPr marL="2731496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2C61BE-3116-C543-827F-CCFB83B17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60E24-A7E8-6643-9E63-1C9122291A39}" type="datetimeFigureOut">
              <a:rPr lang="en-US"/>
              <a:pPr>
                <a:defRPr/>
              </a:pPr>
              <a:t>7/28/21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6B8A3C-9FE9-454C-8FE8-C62FBD6DA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4D594-0DB1-2B4C-A022-DC7429F53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94CDF-95E9-804A-BEEB-2041CE088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174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3302"/>
            <a:ext cx="3886200" cy="32494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3302"/>
            <a:ext cx="3886200" cy="32494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CB4DC54-41DB-1148-817D-DB0861E6A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E4673-0F0F-C742-A138-C1F13D6ACB30}" type="datetimeFigureOut">
              <a:rPr lang="en-US"/>
              <a:pPr>
                <a:defRPr/>
              </a:pPr>
              <a:t>7/28/21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F5058D5-A7EF-FB49-95B7-5EF60A2BD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FCB910-C43B-7341-905D-CD651785F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29CEA-FA2C-8045-845D-07B240078A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343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2661"/>
            <a:ext cx="7886700" cy="9898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55424"/>
            <a:ext cx="3868340" cy="615264"/>
          </a:xfrm>
        </p:spPr>
        <p:txBody>
          <a:bodyPr anchor="b"/>
          <a:lstStyle>
            <a:lvl1pPr marL="0" indent="0">
              <a:buNone/>
              <a:defRPr sz="1792" b="1"/>
            </a:lvl1pPr>
            <a:lvl2pPr marL="341437" indent="0">
              <a:buNone/>
              <a:defRPr sz="1494" b="1"/>
            </a:lvl2pPr>
            <a:lvl3pPr marL="682874" indent="0">
              <a:buNone/>
              <a:defRPr sz="1344" b="1"/>
            </a:lvl3pPr>
            <a:lvl4pPr marL="1024311" indent="0">
              <a:buNone/>
              <a:defRPr sz="1195" b="1"/>
            </a:lvl4pPr>
            <a:lvl5pPr marL="1365748" indent="0">
              <a:buNone/>
              <a:defRPr sz="1195" b="1"/>
            </a:lvl5pPr>
            <a:lvl6pPr marL="1707185" indent="0">
              <a:buNone/>
              <a:defRPr sz="1195" b="1"/>
            </a:lvl6pPr>
            <a:lvl7pPr marL="2048622" indent="0">
              <a:buNone/>
              <a:defRPr sz="1195" b="1"/>
            </a:lvl7pPr>
            <a:lvl8pPr marL="2390059" indent="0">
              <a:buNone/>
              <a:defRPr sz="1195" b="1"/>
            </a:lvl8pPr>
            <a:lvl9pPr marL="2731496" indent="0">
              <a:buNone/>
              <a:defRPr sz="119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0688"/>
            <a:ext cx="3868340" cy="2751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55424"/>
            <a:ext cx="3887391" cy="615264"/>
          </a:xfrm>
        </p:spPr>
        <p:txBody>
          <a:bodyPr anchor="b"/>
          <a:lstStyle>
            <a:lvl1pPr marL="0" indent="0">
              <a:buNone/>
              <a:defRPr sz="1792" b="1"/>
            </a:lvl1pPr>
            <a:lvl2pPr marL="341437" indent="0">
              <a:buNone/>
              <a:defRPr sz="1494" b="1"/>
            </a:lvl2pPr>
            <a:lvl3pPr marL="682874" indent="0">
              <a:buNone/>
              <a:defRPr sz="1344" b="1"/>
            </a:lvl3pPr>
            <a:lvl4pPr marL="1024311" indent="0">
              <a:buNone/>
              <a:defRPr sz="1195" b="1"/>
            </a:lvl4pPr>
            <a:lvl5pPr marL="1365748" indent="0">
              <a:buNone/>
              <a:defRPr sz="1195" b="1"/>
            </a:lvl5pPr>
            <a:lvl6pPr marL="1707185" indent="0">
              <a:buNone/>
              <a:defRPr sz="1195" b="1"/>
            </a:lvl6pPr>
            <a:lvl7pPr marL="2048622" indent="0">
              <a:buNone/>
              <a:defRPr sz="1195" b="1"/>
            </a:lvl7pPr>
            <a:lvl8pPr marL="2390059" indent="0">
              <a:buNone/>
              <a:defRPr sz="1195" b="1"/>
            </a:lvl8pPr>
            <a:lvl9pPr marL="2731496" indent="0">
              <a:buNone/>
              <a:defRPr sz="119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0688"/>
            <a:ext cx="3887391" cy="2751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5FBE369-F2A0-1E42-BC42-08F3897BD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49E50-829A-CA4F-9506-81BE934F7920}" type="datetimeFigureOut">
              <a:rPr lang="en-US"/>
              <a:pPr>
                <a:defRPr/>
              </a:pPr>
              <a:t>7/28/21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87241A0-1A97-4B48-AE93-5A999062C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BBBA3CD-E1FD-3A41-B5FC-8266A7F5D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142C7-679E-0548-815E-83BF98E30A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706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3732D26-208F-B046-8760-F1E56584A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4B92F-92CB-0441-A961-9ECCBEB9D852}" type="datetimeFigureOut">
              <a:rPr lang="en-US"/>
              <a:pPr>
                <a:defRPr/>
              </a:pPr>
              <a:t>7/28/21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F3774C3-6256-974C-ACD9-29AE49F2C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0698737-6F04-7C4A-BC70-AA6729506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C90294-E5CF-1D46-9DBC-56A9206F1A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859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09C0145-1C6B-F54F-8C2B-10F06C05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CF192-30A0-5B47-BBB8-28998C68FCBB}" type="datetimeFigureOut">
              <a:rPr lang="en-US"/>
              <a:pPr>
                <a:defRPr/>
              </a:pPr>
              <a:t>7/28/21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EA990E1-D540-1149-BD09-3FA1B5C41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115155-7436-5F4F-AF85-E81595FAC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C0289-91EE-7E43-8708-7D31834928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782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1418"/>
            <a:ext cx="2949178" cy="1194964"/>
          </a:xfrm>
        </p:spPr>
        <p:txBody>
          <a:bodyPr anchor="b"/>
          <a:lstStyle>
            <a:lvl1pPr>
              <a:defRPr sz="239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37369"/>
            <a:ext cx="4629150" cy="3639425"/>
          </a:xfrm>
        </p:spPr>
        <p:txBody>
          <a:bodyPr/>
          <a:lstStyle>
            <a:lvl1pPr>
              <a:defRPr sz="2390"/>
            </a:lvl1pPr>
            <a:lvl2pPr>
              <a:defRPr sz="2091"/>
            </a:lvl2pPr>
            <a:lvl3pPr>
              <a:defRPr sz="1792"/>
            </a:lvl3pPr>
            <a:lvl4pPr>
              <a:defRPr sz="1494"/>
            </a:lvl4pPr>
            <a:lvl5pPr>
              <a:defRPr sz="1494"/>
            </a:lvl5pPr>
            <a:lvl6pPr>
              <a:defRPr sz="1494"/>
            </a:lvl6pPr>
            <a:lvl7pPr>
              <a:defRPr sz="1494"/>
            </a:lvl7pPr>
            <a:lvl8pPr>
              <a:defRPr sz="1494"/>
            </a:lvl8pPr>
            <a:lvl9pPr>
              <a:defRPr sz="14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36382"/>
            <a:ext cx="2949178" cy="2846339"/>
          </a:xfrm>
        </p:spPr>
        <p:txBody>
          <a:bodyPr/>
          <a:lstStyle>
            <a:lvl1pPr marL="0" indent="0">
              <a:buNone/>
              <a:defRPr sz="1195"/>
            </a:lvl1pPr>
            <a:lvl2pPr marL="341437" indent="0">
              <a:buNone/>
              <a:defRPr sz="1046"/>
            </a:lvl2pPr>
            <a:lvl3pPr marL="682874" indent="0">
              <a:buNone/>
              <a:defRPr sz="896"/>
            </a:lvl3pPr>
            <a:lvl4pPr marL="1024311" indent="0">
              <a:buNone/>
              <a:defRPr sz="747"/>
            </a:lvl4pPr>
            <a:lvl5pPr marL="1365748" indent="0">
              <a:buNone/>
              <a:defRPr sz="747"/>
            </a:lvl5pPr>
            <a:lvl6pPr marL="1707185" indent="0">
              <a:buNone/>
              <a:defRPr sz="747"/>
            </a:lvl6pPr>
            <a:lvl7pPr marL="2048622" indent="0">
              <a:buNone/>
              <a:defRPr sz="747"/>
            </a:lvl7pPr>
            <a:lvl8pPr marL="2390059" indent="0">
              <a:buNone/>
              <a:defRPr sz="747"/>
            </a:lvl8pPr>
            <a:lvl9pPr marL="2731496" indent="0">
              <a:buNone/>
              <a:defRPr sz="74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EC562D8-7056-9841-83EA-73C57723B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1213E-3D0D-6749-98EF-BFAEEBF467C4}" type="datetimeFigureOut">
              <a:rPr lang="en-US"/>
              <a:pPr>
                <a:defRPr/>
              </a:pPr>
              <a:t>7/28/21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CC62F03-3B72-324D-A41E-45211E4FE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3298165-F53C-AC45-AEAA-925E27355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6176F-2446-324C-93DE-A4BE0B162F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583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1418"/>
            <a:ext cx="2949178" cy="1194964"/>
          </a:xfrm>
        </p:spPr>
        <p:txBody>
          <a:bodyPr anchor="b"/>
          <a:lstStyle>
            <a:lvl1pPr>
              <a:defRPr sz="239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37369"/>
            <a:ext cx="4629150" cy="3639425"/>
          </a:xfrm>
        </p:spPr>
        <p:txBody>
          <a:bodyPr rtlCol="0">
            <a:normAutofit/>
          </a:bodyPr>
          <a:lstStyle>
            <a:lvl1pPr marL="0" indent="0">
              <a:buNone/>
              <a:defRPr sz="2390"/>
            </a:lvl1pPr>
            <a:lvl2pPr marL="341437" indent="0">
              <a:buNone/>
              <a:defRPr sz="2091"/>
            </a:lvl2pPr>
            <a:lvl3pPr marL="682874" indent="0">
              <a:buNone/>
              <a:defRPr sz="1792"/>
            </a:lvl3pPr>
            <a:lvl4pPr marL="1024311" indent="0">
              <a:buNone/>
              <a:defRPr sz="1494"/>
            </a:lvl4pPr>
            <a:lvl5pPr marL="1365748" indent="0">
              <a:buNone/>
              <a:defRPr sz="1494"/>
            </a:lvl5pPr>
            <a:lvl6pPr marL="1707185" indent="0">
              <a:buNone/>
              <a:defRPr sz="1494"/>
            </a:lvl6pPr>
            <a:lvl7pPr marL="2048622" indent="0">
              <a:buNone/>
              <a:defRPr sz="1494"/>
            </a:lvl7pPr>
            <a:lvl8pPr marL="2390059" indent="0">
              <a:buNone/>
              <a:defRPr sz="1494"/>
            </a:lvl8pPr>
            <a:lvl9pPr marL="2731496" indent="0">
              <a:buNone/>
              <a:defRPr sz="1494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36382"/>
            <a:ext cx="2949178" cy="2846339"/>
          </a:xfrm>
        </p:spPr>
        <p:txBody>
          <a:bodyPr/>
          <a:lstStyle>
            <a:lvl1pPr marL="0" indent="0">
              <a:buNone/>
              <a:defRPr sz="1195"/>
            </a:lvl1pPr>
            <a:lvl2pPr marL="341437" indent="0">
              <a:buNone/>
              <a:defRPr sz="1046"/>
            </a:lvl2pPr>
            <a:lvl3pPr marL="682874" indent="0">
              <a:buNone/>
              <a:defRPr sz="896"/>
            </a:lvl3pPr>
            <a:lvl4pPr marL="1024311" indent="0">
              <a:buNone/>
              <a:defRPr sz="747"/>
            </a:lvl4pPr>
            <a:lvl5pPr marL="1365748" indent="0">
              <a:buNone/>
              <a:defRPr sz="747"/>
            </a:lvl5pPr>
            <a:lvl6pPr marL="1707185" indent="0">
              <a:buNone/>
              <a:defRPr sz="747"/>
            </a:lvl6pPr>
            <a:lvl7pPr marL="2048622" indent="0">
              <a:buNone/>
              <a:defRPr sz="747"/>
            </a:lvl7pPr>
            <a:lvl8pPr marL="2390059" indent="0">
              <a:buNone/>
              <a:defRPr sz="747"/>
            </a:lvl8pPr>
            <a:lvl9pPr marL="2731496" indent="0">
              <a:buNone/>
              <a:defRPr sz="74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FC881F6-4575-5047-9FA8-6F95F2BC7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9A862-D130-F640-B987-E23D4CC2C3B7}" type="datetimeFigureOut">
              <a:rPr lang="en-US"/>
              <a:pPr>
                <a:defRPr/>
              </a:pPr>
              <a:t>7/28/21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12EDB10-E17F-E541-96BC-4D7496882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C939B6E-8B0E-8F46-8E7B-96543E548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79771-E558-8C48-93F7-2A26D01808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589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AC2F5D3-DA31-624F-8E68-9089E2DEC5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3050"/>
            <a:ext cx="78867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0EF39A2-16DB-5446-A4D4-55EF0DA5DB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63663"/>
            <a:ext cx="7886700" cy="324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F3B68-9512-1040-906E-E6E0CF6AC4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46625"/>
            <a:ext cx="20574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96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0922CA1-C8F8-3142-AA5C-1727B0AF0B47}" type="datetimeFigureOut">
              <a:rPr lang="en-US"/>
              <a:pPr>
                <a:defRPr/>
              </a:pPr>
              <a:t>7/28/21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1653E-39D2-FC4B-B5B3-91300CA65D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46625"/>
            <a:ext cx="30861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896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965AA-B62F-1241-8F6E-9C1FBF0EB4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46625"/>
            <a:ext cx="20574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896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D4DB77F-737D-9645-82E7-109F6FCF20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6" r:id="rId12"/>
    <p:sldLayoutId id="2147483877" r:id="rId13"/>
    <p:sldLayoutId id="2147483878" r:id="rId14"/>
    <p:sldLayoutId id="2147483879" r:id="rId15"/>
    <p:sldLayoutId id="2147483880" r:id="rId16"/>
    <p:sldLayoutId id="2147483881" r:id="rId17"/>
  </p:sldLayoutIdLst>
  <p:txStyles>
    <p:titleStyle>
      <a:lvl1pPr algn="l" defTabSz="6826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26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anose="020F0302020204030204" pitchFamily="34" charset="0"/>
        </a:defRPr>
      </a:lvl2pPr>
      <a:lvl3pPr algn="l" defTabSz="6826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anose="020F0302020204030204" pitchFamily="34" charset="0"/>
        </a:defRPr>
      </a:lvl3pPr>
      <a:lvl4pPr algn="l" defTabSz="6826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anose="020F0302020204030204" pitchFamily="34" charset="0"/>
        </a:defRPr>
      </a:lvl4pPr>
      <a:lvl5pPr algn="l" defTabSz="6826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2625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2625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2625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2625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69863" indent="-169863" algn="l" defTabSz="682625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175" indent="-169863" algn="l" defTabSz="682625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52488" indent="-169863" algn="l" defTabSz="682625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93800" indent="-169863" algn="l" defTabSz="682625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35113" indent="-169863" algn="l" defTabSz="682625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77903" indent="-170718" algn="l" defTabSz="682874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344" kern="1200">
          <a:solidFill>
            <a:schemeClr val="tx1"/>
          </a:solidFill>
          <a:latin typeface="+mn-lt"/>
          <a:ea typeface="+mn-ea"/>
          <a:cs typeface="+mn-cs"/>
        </a:defRPr>
      </a:lvl6pPr>
      <a:lvl7pPr marL="2219340" indent="-170718" algn="l" defTabSz="682874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344" kern="1200">
          <a:solidFill>
            <a:schemeClr val="tx1"/>
          </a:solidFill>
          <a:latin typeface="+mn-lt"/>
          <a:ea typeface="+mn-ea"/>
          <a:cs typeface="+mn-cs"/>
        </a:defRPr>
      </a:lvl7pPr>
      <a:lvl8pPr marL="2560777" indent="-170718" algn="l" defTabSz="682874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344" kern="1200">
          <a:solidFill>
            <a:schemeClr val="tx1"/>
          </a:solidFill>
          <a:latin typeface="+mn-lt"/>
          <a:ea typeface="+mn-ea"/>
          <a:cs typeface="+mn-cs"/>
        </a:defRPr>
      </a:lvl8pPr>
      <a:lvl9pPr marL="2902214" indent="-170718" algn="l" defTabSz="682874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3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2874" rtl="0" eaLnBrk="1" latinLnBrk="0" hangingPunct="1">
        <a:defRPr sz="1344" kern="1200">
          <a:solidFill>
            <a:schemeClr val="tx1"/>
          </a:solidFill>
          <a:latin typeface="+mn-lt"/>
          <a:ea typeface="+mn-ea"/>
          <a:cs typeface="+mn-cs"/>
        </a:defRPr>
      </a:lvl1pPr>
      <a:lvl2pPr marL="341437" algn="l" defTabSz="682874" rtl="0" eaLnBrk="1" latinLnBrk="0" hangingPunct="1">
        <a:defRPr sz="1344" kern="1200">
          <a:solidFill>
            <a:schemeClr val="tx1"/>
          </a:solidFill>
          <a:latin typeface="+mn-lt"/>
          <a:ea typeface="+mn-ea"/>
          <a:cs typeface="+mn-cs"/>
        </a:defRPr>
      </a:lvl2pPr>
      <a:lvl3pPr marL="682874" algn="l" defTabSz="682874" rtl="0" eaLnBrk="1" latinLnBrk="0" hangingPunct="1">
        <a:defRPr sz="1344" kern="1200">
          <a:solidFill>
            <a:schemeClr val="tx1"/>
          </a:solidFill>
          <a:latin typeface="+mn-lt"/>
          <a:ea typeface="+mn-ea"/>
          <a:cs typeface="+mn-cs"/>
        </a:defRPr>
      </a:lvl3pPr>
      <a:lvl4pPr marL="1024311" algn="l" defTabSz="682874" rtl="0" eaLnBrk="1" latinLnBrk="0" hangingPunct="1">
        <a:defRPr sz="1344" kern="1200">
          <a:solidFill>
            <a:schemeClr val="tx1"/>
          </a:solidFill>
          <a:latin typeface="+mn-lt"/>
          <a:ea typeface="+mn-ea"/>
          <a:cs typeface="+mn-cs"/>
        </a:defRPr>
      </a:lvl4pPr>
      <a:lvl5pPr marL="1365748" algn="l" defTabSz="682874" rtl="0" eaLnBrk="1" latinLnBrk="0" hangingPunct="1">
        <a:defRPr sz="1344" kern="1200">
          <a:solidFill>
            <a:schemeClr val="tx1"/>
          </a:solidFill>
          <a:latin typeface="+mn-lt"/>
          <a:ea typeface="+mn-ea"/>
          <a:cs typeface="+mn-cs"/>
        </a:defRPr>
      </a:lvl5pPr>
      <a:lvl6pPr marL="1707185" algn="l" defTabSz="682874" rtl="0" eaLnBrk="1" latinLnBrk="0" hangingPunct="1">
        <a:defRPr sz="1344" kern="1200">
          <a:solidFill>
            <a:schemeClr val="tx1"/>
          </a:solidFill>
          <a:latin typeface="+mn-lt"/>
          <a:ea typeface="+mn-ea"/>
          <a:cs typeface="+mn-cs"/>
        </a:defRPr>
      </a:lvl6pPr>
      <a:lvl7pPr marL="2048622" algn="l" defTabSz="682874" rtl="0" eaLnBrk="1" latinLnBrk="0" hangingPunct="1">
        <a:defRPr sz="1344" kern="1200">
          <a:solidFill>
            <a:schemeClr val="tx1"/>
          </a:solidFill>
          <a:latin typeface="+mn-lt"/>
          <a:ea typeface="+mn-ea"/>
          <a:cs typeface="+mn-cs"/>
        </a:defRPr>
      </a:lvl7pPr>
      <a:lvl8pPr marL="2390059" algn="l" defTabSz="682874" rtl="0" eaLnBrk="1" latinLnBrk="0" hangingPunct="1">
        <a:defRPr sz="1344" kern="1200">
          <a:solidFill>
            <a:schemeClr val="tx1"/>
          </a:solidFill>
          <a:latin typeface="+mn-lt"/>
          <a:ea typeface="+mn-ea"/>
          <a:cs typeface="+mn-cs"/>
        </a:defRPr>
      </a:lvl8pPr>
      <a:lvl9pPr marL="2731496" algn="l" defTabSz="682874" rtl="0" eaLnBrk="1" latinLnBrk="0" hangingPunct="1">
        <a:defRPr sz="134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12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0.png"/><Relationship Id="rId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36.png"/><Relationship Id="rId5" Type="http://schemas.openxmlformats.org/officeDocument/2006/relationships/image" Target="../media/image40.png"/><Relationship Id="rId10" Type="http://schemas.openxmlformats.org/officeDocument/2006/relationships/image" Target="../media/image37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37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37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5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8.png"/><Relationship Id="rId5" Type="http://schemas.openxmlformats.org/officeDocument/2006/relationships/image" Target="../media/image41.png"/><Relationship Id="rId10" Type="http://schemas.openxmlformats.org/officeDocument/2006/relationships/image" Target="../media/image47.png"/><Relationship Id="rId4" Type="http://schemas.openxmlformats.org/officeDocument/2006/relationships/image" Target="../media/image40.png"/><Relationship Id="rId9" Type="http://schemas.openxmlformats.org/officeDocument/2006/relationships/image" Target="../media/image46.png"/><Relationship Id="rId1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8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0.png"/><Relationship Id="rId10" Type="http://schemas.openxmlformats.org/officeDocument/2006/relationships/image" Target="../media/image11.png"/><Relationship Id="rId4" Type="http://schemas.openxmlformats.org/officeDocument/2006/relationships/image" Target="../media/image19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9.png"/><Relationship Id="rId7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0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9.png"/><Relationship Id="rId7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0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2137DDB7-6968-9A4D-B229-4C05368C2E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50"/>
          <a:stretch/>
        </p:blipFill>
        <p:spPr bwMode="auto">
          <a:xfrm>
            <a:off x="0" y="-1"/>
            <a:ext cx="5095875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9FD0AC6A-1F5B-754C-9869-AC87D52D19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4" t="83137"/>
          <a:stretch/>
        </p:blipFill>
        <p:spPr bwMode="auto">
          <a:xfrm>
            <a:off x="6762750" y="4257675"/>
            <a:ext cx="2328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6D593A-0A15-ED4F-BE20-304473949DE9}"/>
              </a:ext>
            </a:extLst>
          </p:cNvPr>
          <p:cNvSpPr txBox="1"/>
          <p:nvPr/>
        </p:nvSpPr>
        <p:spPr>
          <a:xfrm>
            <a:off x="3683000" y="1729640"/>
            <a:ext cx="50527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Left Atrium Right Atrium Network (LARANet)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624440-0F7D-8747-9075-681B05CB40F3}"/>
              </a:ext>
            </a:extLst>
          </p:cNvPr>
          <p:cNvSpPr/>
          <p:nvPr/>
        </p:nvSpPr>
        <p:spPr>
          <a:xfrm>
            <a:off x="4368346" y="2098972"/>
            <a:ext cx="36820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Deep Neural Network for Biatrial Segmentation from MRI and CT Images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E377F4-881C-C049-BDB9-F23A25223F19}"/>
              </a:ext>
            </a:extLst>
          </p:cNvPr>
          <p:cNvSpPr/>
          <p:nvPr/>
        </p:nvSpPr>
        <p:spPr>
          <a:xfrm>
            <a:off x="3683000" y="2760692"/>
            <a:ext cx="50527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Rebecca A. Yu, Rheeda L. Ali PhD, Pallavi Pandey MD, Ryan P. Bradley PhD, David D. </a:t>
            </a:r>
            <a:r>
              <a:rPr lang="en-US" sz="800" dirty="0" err="1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Spragg</a:t>
            </a:r>
            <a:r>
              <a:rPr lang="en-US" sz="800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MD FHRS, Hugh G. Calkins MD FHRS, Natalia A. Trayanova PhD FHRS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B3DC8B8-6CF1-E141-A16B-A4773290994F}"/>
              </a:ext>
            </a:extLst>
          </p:cNvPr>
          <p:cNvSpPr/>
          <p:nvPr/>
        </p:nvSpPr>
        <p:spPr>
          <a:xfrm>
            <a:off x="416238" y="5121275"/>
            <a:ext cx="8311524" cy="6057901"/>
          </a:xfrm>
          <a:prstGeom prst="roundRect">
            <a:avLst/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8EE393-667C-D24B-AE39-5B013CB96A85}"/>
              </a:ext>
            </a:extLst>
          </p:cNvPr>
          <p:cNvSpPr txBox="1"/>
          <p:nvPr/>
        </p:nvSpPr>
        <p:spPr>
          <a:xfrm>
            <a:off x="1156607" y="5969978"/>
            <a:ext cx="26991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OBJECTIVE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44664C-FE9F-5A40-A0F6-EE2FCC05EAC7}"/>
              </a:ext>
            </a:extLst>
          </p:cNvPr>
          <p:cNvSpPr txBox="1"/>
          <p:nvPr/>
        </p:nvSpPr>
        <p:spPr>
          <a:xfrm>
            <a:off x="1532072" y="7468730"/>
            <a:ext cx="46472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		atrial segmentation bottleneck</a:t>
            </a:r>
            <a:endParaRPr lang="en-US" sz="1200" i="1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240452E-6D16-2447-97B9-B4D59EDFB752}"/>
              </a:ext>
            </a:extLst>
          </p:cNvPr>
          <p:cNvSpPr txBox="1"/>
          <p:nvPr/>
        </p:nvSpPr>
        <p:spPr>
          <a:xfrm>
            <a:off x="1573891" y="6840057"/>
            <a:ext cx="46472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</a:t>
            </a:r>
            <a:r>
              <a:rPr lang="en-US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Clinical Motivation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DB75B5A-717D-6D4B-AF3F-03967B829D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25" b="325"/>
          <a:stretch/>
        </p:blipFill>
        <p:spPr>
          <a:xfrm>
            <a:off x="5772920" y="6867340"/>
            <a:ext cx="1435523" cy="66892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4F38D33-B555-684C-8433-644BC00B4FE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36" r="636"/>
          <a:stretch/>
        </p:blipFill>
        <p:spPr>
          <a:xfrm>
            <a:off x="5769901" y="7616286"/>
            <a:ext cx="1435523" cy="30882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9CCE989-0FC8-814E-9A3A-860FE6F6BC2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6" r="136"/>
          <a:stretch/>
        </p:blipFill>
        <p:spPr>
          <a:xfrm>
            <a:off x="5769901" y="8022915"/>
            <a:ext cx="1435523" cy="70060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9592C07-12CE-534A-9B70-CDE8253295F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96" r="196"/>
          <a:stretch/>
        </p:blipFill>
        <p:spPr>
          <a:xfrm>
            <a:off x="5766882" y="8810415"/>
            <a:ext cx="1435523" cy="30882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0B5CBF6-91D6-1749-B2AA-DF26165510F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666" b="666"/>
          <a:stretch/>
        </p:blipFill>
        <p:spPr>
          <a:xfrm>
            <a:off x="5766882" y="9217555"/>
            <a:ext cx="1435523" cy="83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874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8E714A7-2DEB-D941-AB25-3F9A5FB0D8C6}"/>
              </a:ext>
            </a:extLst>
          </p:cNvPr>
          <p:cNvSpPr/>
          <p:nvPr/>
        </p:nvSpPr>
        <p:spPr>
          <a:xfrm>
            <a:off x="1948996" y="626480"/>
            <a:ext cx="5246008" cy="3681654"/>
          </a:xfrm>
          <a:prstGeom prst="roundRect">
            <a:avLst>
              <a:gd name="adj" fmla="val 12261"/>
            </a:avLst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04A192D-3A9D-FD40-92D8-3D535261A9A7}"/>
              </a:ext>
            </a:extLst>
          </p:cNvPr>
          <p:cNvSpPr/>
          <p:nvPr/>
        </p:nvSpPr>
        <p:spPr>
          <a:xfrm>
            <a:off x="1948996" y="5621889"/>
            <a:ext cx="5246008" cy="750255"/>
          </a:xfrm>
          <a:prstGeom prst="roundRect">
            <a:avLst>
              <a:gd name="adj" fmla="val 50000"/>
            </a:avLst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655B57B-1F86-8C4B-973E-63DB140CD157}"/>
              </a:ext>
            </a:extLst>
          </p:cNvPr>
          <p:cNvSpPr/>
          <p:nvPr/>
        </p:nvSpPr>
        <p:spPr>
          <a:xfrm>
            <a:off x="1948996" y="6664083"/>
            <a:ext cx="5246008" cy="750255"/>
          </a:xfrm>
          <a:prstGeom prst="roundRect">
            <a:avLst>
              <a:gd name="adj" fmla="val 50000"/>
            </a:avLst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BCE176-BE24-BA46-A304-A50F9275F16B}"/>
              </a:ext>
            </a:extLst>
          </p:cNvPr>
          <p:cNvSpPr txBox="1"/>
          <p:nvPr/>
        </p:nvSpPr>
        <p:spPr>
          <a:xfrm>
            <a:off x="1163584" y="-3237750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METHODS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82188B-127E-3C49-9D4E-4C78A34AE5E7}"/>
              </a:ext>
            </a:extLst>
          </p:cNvPr>
          <p:cNvSpPr txBox="1"/>
          <p:nvPr/>
        </p:nvSpPr>
        <p:spPr>
          <a:xfrm>
            <a:off x="2218138" y="813141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Data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7B5F3C-0B49-6344-9074-A67E5976CF74}"/>
              </a:ext>
            </a:extLst>
          </p:cNvPr>
          <p:cNvSpPr txBox="1"/>
          <p:nvPr/>
        </p:nvSpPr>
        <p:spPr>
          <a:xfrm>
            <a:off x="2218137" y="5812350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Model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70D64D-D016-464F-92B2-725971B3D629}"/>
              </a:ext>
            </a:extLst>
          </p:cNvPr>
          <p:cNvSpPr txBox="1"/>
          <p:nvPr/>
        </p:nvSpPr>
        <p:spPr>
          <a:xfrm>
            <a:off x="2218137" y="6854544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Evaluation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EC1D7C4-6FEF-3B45-BAC1-6E608E8F72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0234239"/>
              </p:ext>
            </p:extLst>
          </p:nvPr>
        </p:nvGraphicFramePr>
        <p:xfrm>
          <a:off x="2350976" y="1611429"/>
          <a:ext cx="1843430" cy="1711756"/>
        </p:xfrm>
        <a:graphic>
          <a:graphicData uri="http://schemas.openxmlformats.org/drawingml/2006/table">
            <a:tbl>
              <a:tblPr/>
              <a:tblGrid>
                <a:gridCol w="954633">
                  <a:extLst>
                    <a:ext uri="{9D8B030D-6E8A-4147-A177-3AD203B41FA5}">
                      <a16:colId xmlns:a16="http://schemas.microsoft.com/office/drawing/2014/main" val="1915694183"/>
                    </a:ext>
                  </a:extLst>
                </a:gridCol>
                <a:gridCol w="888797">
                  <a:extLst>
                    <a:ext uri="{9D8B030D-6E8A-4147-A177-3AD203B41FA5}">
                      <a16:colId xmlns:a16="http://schemas.microsoft.com/office/drawing/2014/main" val="3266856440"/>
                    </a:ext>
                  </a:extLst>
                </a:gridCol>
              </a:tblGrid>
              <a:tr h="427939">
                <a:tc>
                  <a:txBody>
                    <a:bodyPr/>
                    <a:lstStyle/>
                    <a:p>
                      <a:pPr fontAlgn="ctr"/>
                      <a:r>
                        <a:rPr lang="en-US" sz="1000">
                          <a:effectLst/>
                        </a:rPr>
                        <a:t> </a:t>
                      </a:r>
                    </a:p>
                  </a:txBody>
                  <a:tcPr marL="46086" marR="46086" marT="46086" marB="46086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LA+RA</a:t>
                      </a:r>
                      <a:endParaRPr lang="en-US" sz="1000" dirty="0">
                        <a:effectLst/>
                      </a:endParaRPr>
                    </a:p>
                  </a:txBody>
                  <a:tcPr marL="46086" marR="46086" marT="46086" marB="4608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3531776"/>
                  </a:ext>
                </a:extLst>
              </a:tr>
              <a:tr h="427939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LGE-MRI</a:t>
                      </a:r>
                      <a:endParaRPr lang="en-US" sz="1000">
                        <a:effectLst/>
                      </a:endParaRPr>
                    </a:p>
                  </a:txBody>
                  <a:tcPr marL="46086" marR="46086" marT="46086" marB="46086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</a:t>
                      </a:r>
                      <a:endParaRPr lang="en-US" sz="1000">
                        <a:effectLst/>
                      </a:endParaRPr>
                    </a:p>
                  </a:txBody>
                  <a:tcPr marL="46086" marR="46086" marT="46086" marB="4608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635307"/>
                  </a:ext>
                </a:extLst>
              </a:tr>
              <a:tr h="427939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CT</a:t>
                      </a:r>
                      <a:endParaRPr lang="en-US" sz="1000">
                        <a:effectLst/>
                      </a:endParaRPr>
                    </a:p>
                  </a:txBody>
                  <a:tcPr marL="46086" marR="46086" marT="46086" marB="46086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</a:t>
                      </a:r>
                      <a:endParaRPr lang="en-US" sz="1000">
                        <a:effectLst/>
                      </a:endParaRPr>
                    </a:p>
                  </a:txBody>
                  <a:tcPr marL="46086" marR="46086" marT="46086" marB="4608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2176572"/>
                  </a:ext>
                </a:extLst>
              </a:tr>
              <a:tr h="427939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en-US" sz="1000">
                        <a:effectLst/>
                      </a:endParaRPr>
                    </a:p>
                  </a:txBody>
                  <a:tcPr marL="46086" marR="46086" marT="46086" marB="46086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169</a:t>
                      </a:r>
                      <a:endParaRPr lang="en-US" sz="1000" dirty="0">
                        <a:effectLst/>
                      </a:endParaRPr>
                    </a:p>
                  </a:txBody>
                  <a:tcPr marL="46086" marR="46086" marT="46086" marB="4608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8786284"/>
                  </a:ext>
                </a:extLst>
              </a:tr>
            </a:tbl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id="{5D05D208-FF77-A046-BC95-5F2B17EF3E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0" y="17510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4785857-3413-DF4C-906D-68531D451C62}"/>
              </a:ext>
            </a:extLst>
          </p:cNvPr>
          <p:cNvSpPr txBox="1"/>
          <p:nvPr/>
        </p:nvSpPr>
        <p:spPr>
          <a:xfrm>
            <a:off x="4478968" y="1997947"/>
            <a:ext cx="243147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LGE-MRI &amp; CT images acquired at Johns Hopkins Hospital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Manual LA + RA segmentations 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Mix of persistent and paroxysmal AF patients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70/20/10 data split</a:t>
            </a:r>
          </a:p>
        </p:txBody>
      </p:sp>
    </p:spTree>
    <p:extLst>
      <p:ext uri="{BB962C8B-B14F-4D97-AF65-F5344CB8AC3E}">
        <p14:creationId xmlns:p14="http://schemas.microsoft.com/office/powerpoint/2010/main" val="2875718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8E714A7-2DEB-D941-AB25-3F9A5FB0D8C6}"/>
              </a:ext>
            </a:extLst>
          </p:cNvPr>
          <p:cNvSpPr/>
          <p:nvPr/>
        </p:nvSpPr>
        <p:spPr>
          <a:xfrm>
            <a:off x="1948996" y="1518443"/>
            <a:ext cx="5246008" cy="750255"/>
          </a:xfrm>
          <a:prstGeom prst="roundRect">
            <a:avLst>
              <a:gd name="adj" fmla="val 50000"/>
            </a:avLst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04A192D-3A9D-FD40-92D8-3D535261A9A7}"/>
              </a:ext>
            </a:extLst>
          </p:cNvPr>
          <p:cNvSpPr/>
          <p:nvPr/>
        </p:nvSpPr>
        <p:spPr>
          <a:xfrm>
            <a:off x="1948996" y="2560637"/>
            <a:ext cx="5246008" cy="750255"/>
          </a:xfrm>
          <a:prstGeom prst="roundRect">
            <a:avLst>
              <a:gd name="adj" fmla="val 50000"/>
            </a:avLst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655B57B-1F86-8C4B-973E-63DB140CD157}"/>
              </a:ext>
            </a:extLst>
          </p:cNvPr>
          <p:cNvSpPr/>
          <p:nvPr/>
        </p:nvSpPr>
        <p:spPr>
          <a:xfrm>
            <a:off x="1948996" y="3602831"/>
            <a:ext cx="5246008" cy="750255"/>
          </a:xfrm>
          <a:prstGeom prst="roundRect">
            <a:avLst>
              <a:gd name="adj" fmla="val 50000"/>
            </a:avLst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BCE176-BE24-BA46-A304-A50F9275F16B}"/>
              </a:ext>
            </a:extLst>
          </p:cNvPr>
          <p:cNvSpPr txBox="1"/>
          <p:nvPr/>
        </p:nvSpPr>
        <p:spPr>
          <a:xfrm>
            <a:off x="1163584" y="857172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METHODS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82188B-127E-3C49-9D4E-4C78A34AE5E7}"/>
              </a:ext>
            </a:extLst>
          </p:cNvPr>
          <p:cNvSpPr txBox="1"/>
          <p:nvPr/>
        </p:nvSpPr>
        <p:spPr>
          <a:xfrm>
            <a:off x="2218138" y="1705104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Data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7B5F3C-0B49-6344-9074-A67E5976CF74}"/>
              </a:ext>
            </a:extLst>
          </p:cNvPr>
          <p:cNvSpPr txBox="1"/>
          <p:nvPr/>
        </p:nvSpPr>
        <p:spPr>
          <a:xfrm>
            <a:off x="2218137" y="2751098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Model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70D64D-D016-464F-92B2-725971B3D629}"/>
              </a:ext>
            </a:extLst>
          </p:cNvPr>
          <p:cNvSpPr txBox="1"/>
          <p:nvPr/>
        </p:nvSpPr>
        <p:spPr>
          <a:xfrm>
            <a:off x="2218137" y="3793292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Evaluation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9388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 advClick="0" advTm="200">
        <p159:morph option="byObject"/>
      </p:transition>
    </mc:Choice>
    <mc:Fallback>
      <p:transition spd="slow" advClick="0" advTm="2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067B5F3C-0B49-6344-9074-A67E5976CF74}"/>
              </a:ext>
            </a:extLst>
          </p:cNvPr>
          <p:cNvSpPr txBox="1"/>
          <p:nvPr/>
        </p:nvSpPr>
        <p:spPr>
          <a:xfrm>
            <a:off x="2218137" y="804287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Model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04A192D-3A9D-FD40-92D8-3D535261A9A7}"/>
              </a:ext>
            </a:extLst>
          </p:cNvPr>
          <p:cNvSpPr/>
          <p:nvPr/>
        </p:nvSpPr>
        <p:spPr>
          <a:xfrm>
            <a:off x="1948996" y="613826"/>
            <a:ext cx="5246008" cy="3681654"/>
          </a:xfrm>
          <a:prstGeom prst="roundRect">
            <a:avLst>
              <a:gd name="adj" fmla="val 14199"/>
            </a:avLst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8E714A7-2DEB-D941-AB25-3F9A5FB0D8C6}"/>
              </a:ext>
            </a:extLst>
          </p:cNvPr>
          <p:cNvSpPr/>
          <p:nvPr/>
        </p:nvSpPr>
        <p:spPr>
          <a:xfrm>
            <a:off x="1948996" y="-1717126"/>
            <a:ext cx="5246008" cy="750255"/>
          </a:xfrm>
          <a:prstGeom prst="roundRect">
            <a:avLst>
              <a:gd name="adj" fmla="val 50000"/>
            </a:avLst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655B57B-1F86-8C4B-973E-63DB140CD157}"/>
              </a:ext>
            </a:extLst>
          </p:cNvPr>
          <p:cNvSpPr/>
          <p:nvPr/>
        </p:nvSpPr>
        <p:spPr>
          <a:xfrm>
            <a:off x="1948996" y="5888831"/>
            <a:ext cx="5246008" cy="750255"/>
          </a:xfrm>
          <a:prstGeom prst="roundRect">
            <a:avLst>
              <a:gd name="adj" fmla="val 50000"/>
            </a:avLst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BCE176-BE24-BA46-A304-A50F9275F16B}"/>
              </a:ext>
            </a:extLst>
          </p:cNvPr>
          <p:cNvSpPr txBox="1"/>
          <p:nvPr/>
        </p:nvSpPr>
        <p:spPr>
          <a:xfrm>
            <a:off x="1163584" y="-2378397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METHODS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82188B-127E-3C49-9D4E-4C78A34AE5E7}"/>
              </a:ext>
            </a:extLst>
          </p:cNvPr>
          <p:cNvSpPr txBox="1"/>
          <p:nvPr/>
        </p:nvSpPr>
        <p:spPr>
          <a:xfrm>
            <a:off x="2218138" y="-1530465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Data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70D64D-D016-464F-92B2-725971B3D629}"/>
              </a:ext>
            </a:extLst>
          </p:cNvPr>
          <p:cNvSpPr txBox="1"/>
          <p:nvPr/>
        </p:nvSpPr>
        <p:spPr>
          <a:xfrm>
            <a:off x="2218137" y="6079292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Evaluation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1DF24E4E-C127-1C42-9C31-8F878DBFE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440" y="1361951"/>
            <a:ext cx="2133600" cy="1085299"/>
          </a:xfrm>
          <a:prstGeom prst="rect">
            <a:avLst/>
          </a:prstGeom>
        </p:spPr>
      </p:pic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36873637-24AD-DE42-92EE-27FBF47F4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7633" y="2759347"/>
            <a:ext cx="2133600" cy="1085299"/>
          </a:xfrm>
          <a:prstGeom prst="rect">
            <a:avLst/>
          </a:prstGeom>
        </p:spPr>
      </p:pic>
      <p:pic>
        <p:nvPicPr>
          <p:cNvPr id="8" name="Picture 7" descr="Shape&#10;&#10;Description automatically generated with low confidence">
            <a:extLst>
              <a:ext uri="{FF2B5EF4-FFF2-40B4-BE49-F238E27FC236}">
                <a16:creationId xmlns:a16="http://schemas.microsoft.com/office/drawing/2014/main" id="{2413D4AA-C64D-A748-A506-EDD3AB462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520" y="2763455"/>
            <a:ext cx="2133600" cy="1085299"/>
          </a:xfrm>
          <a:prstGeom prst="rect">
            <a:avLst/>
          </a:prstGeom>
        </p:spPr>
      </p:pic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26EDA3C-06AA-E44C-AA6E-E1213D7E47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520" y="1361951"/>
            <a:ext cx="2133600" cy="10852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7285A8-421E-4043-815B-CDCC8CF75B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190" y="2479359"/>
            <a:ext cx="98664" cy="2466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E304D4-F397-444D-B7D8-B3EB650283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8199" y="3267347"/>
            <a:ext cx="246659" cy="986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7AD87C7-F40D-B048-869D-44B433BD32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2270" y="2474908"/>
            <a:ext cx="98664" cy="24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5859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04A192D-3A9D-FD40-92D8-3D535261A9A7}"/>
              </a:ext>
            </a:extLst>
          </p:cNvPr>
          <p:cNvSpPr/>
          <p:nvPr/>
        </p:nvSpPr>
        <p:spPr>
          <a:xfrm>
            <a:off x="1948996" y="613826"/>
            <a:ext cx="5246008" cy="3681654"/>
          </a:xfrm>
          <a:prstGeom prst="roundRect">
            <a:avLst>
              <a:gd name="adj" fmla="val 14199"/>
            </a:avLst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7B5F3C-0B49-6344-9074-A67E5976CF74}"/>
              </a:ext>
            </a:extLst>
          </p:cNvPr>
          <p:cNvSpPr txBox="1"/>
          <p:nvPr/>
        </p:nvSpPr>
        <p:spPr>
          <a:xfrm>
            <a:off x="2218137" y="804287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Model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1DF24E4E-C127-1C42-9C31-8F878DBFE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3474" y="1135748"/>
            <a:ext cx="2654113" cy="1350069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45F74548-9F6D-044E-9DA6-8F86984E83E1}"/>
              </a:ext>
            </a:extLst>
          </p:cNvPr>
          <p:cNvGrpSpPr/>
          <p:nvPr/>
        </p:nvGrpSpPr>
        <p:grpSpPr>
          <a:xfrm>
            <a:off x="-4678" y="0"/>
            <a:ext cx="9158363" cy="5121275"/>
            <a:chOff x="-4678" y="0"/>
            <a:chExt cx="9158363" cy="512127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F0D2898-F93F-2E40-9B75-F05F907634EC}"/>
                </a:ext>
              </a:extLst>
            </p:cNvPr>
            <p:cNvSpPr/>
            <p:nvPr/>
          </p:nvSpPr>
          <p:spPr>
            <a:xfrm>
              <a:off x="-4678" y="1005947"/>
              <a:ext cx="1953674" cy="16368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F4198CF-22C7-8C43-BE1A-011075C55412}"/>
                </a:ext>
              </a:extLst>
            </p:cNvPr>
            <p:cNvSpPr/>
            <p:nvPr/>
          </p:nvSpPr>
          <p:spPr>
            <a:xfrm>
              <a:off x="3063240" y="2560637"/>
              <a:ext cx="3081528" cy="1734843"/>
            </a:xfrm>
            <a:prstGeom prst="rect">
              <a:avLst/>
            </a:prstGeom>
            <a:solidFill>
              <a:srgbClr val="E5F1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90ABAE4-7792-9E46-9CD4-EE72DAD16D54}"/>
                </a:ext>
              </a:extLst>
            </p:cNvPr>
            <p:cNvSpPr/>
            <p:nvPr/>
          </p:nvSpPr>
          <p:spPr>
            <a:xfrm>
              <a:off x="1892763" y="4295480"/>
              <a:ext cx="5475534" cy="8257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99031DF-3D05-3445-A4E8-FE78EC774B9A}"/>
                </a:ext>
              </a:extLst>
            </p:cNvPr>
            <p:cNvSpPr/>
            <p:nvPr/>
          </p:nvSpPr>
          <p:spPr>
            <a:xfrm>
              <a:off x="3089766" y="613826"/>
              <a:ext cx="3081528" cy="416285"/>
            </a:xfrm>
            <a:prstGeom prst="rect">
              <a:avLst/>
            </a:prstGeom>
            <a:solidFill>
              <a:srgbClr val="E5F1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61FDC80-B01B-714C-9778-7190077F1D6D}"/>
                </a:ext>
              </a:extLst>
            </p:cNvPr>
            <p:cNvSpPr/>
            <p:nvPr/>
          </p:nvSpPr>
          <p:spPr>
            <a:xfrm>
              <a:off x="1954003" y="1181682"/>
              <a:ext cx="1109237" cy="1734843"/>
            </a:xfrm>
            <a:prstGeom prst="rect">
              <a:avLst/>
            </a:prstGeom>
            <a:solidFill>
              <a:srgbClr val="E5F1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E2999E0-87AE-7A4B-B5B5-312B1DD268A6}"/>
                </a:ext>
              </a:extLst>
            </p:cNvPr>
            <p:cNvSpPr/>
            <p:nvPr/>
          </p:nvSpPr>
          <p:spPr>
            <a:xfrm>
              <a:off x="6080760" y="1100037"/>
              <a:ext cx="1109237" cy="1734843"/>
            </a:xfrm>
            <a:prstGeom prst="rect">
              <a:avLst/>
            </a:prstGeom>
            <a:solidFill>
              <a:srgbClr val="E5F1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6F262AB-F791-A946-B9ED-DE3483FE668A}"/>
                </a:ext>
              </a:extLst>
            </p:cNvPr>
            <p:cNvSpPr/>
            <p:nvPr/>
          </p:nvSpPr>
          <p:spPr>
            <a:xfrm>
              <a:off x="7200011" y="1013871"/>
              <a:ext cx="1953674" cy="16368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002012A-8104-A94F-8A06-00FC48A99835}"/>
                </a:ext>
              </a:extLst>
            </p:cNvPr>
            <p:cNvSpPr/>
            <p:nvPr/>
          </p:nvSpPr>
          <p:spPr>
            <a:xfrm>
              <a:off x="1948996" y="0"/>
              <a:ext cx="5475534" cy="6138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2">
            <a:extLst>
              <a:ext uri="{FF2B5EF4-FFF2-40B4-BE49-F238E27FC236}">
                <a16:creationId xmlns:a16="http://schemas.microsoft.com/office/drawing/2014/main" id="{C9662C27-8401-7C41-AE45-489E31FF5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428" y="2642791"/>
            <a:ext cx="1328571" cy="132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0721F252-9695-AE46-BD34-6FB01466C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889" y="2642791"/>
            <a:ext cx="1324629" cy="132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4743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 advClick="0" advTm="0">
        <p159:morph option="byObject"/>
      </p:transition>
    </mc:Choice>
    <mc:Fallback>
      <p:transition spd="slow" advClick="0" advTm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04A192D-3A9D-FD40-92D8-3D535261A9A7}"/>
              </a:ext>
            </a:extLst>
          </p:cNvPr>
          <p:cNvSpPr/>
          <p:nvPr/>
        </p:nvSpPr>
        <p:spPr>
          <a:xfrm>
            <a:off x="1948996" y="613826"/>
            <a:ext cx="5246008" cy="3681654"/>
          </a:xfrm>
          <a:prstGeom prst="roundRect">
            <a:avLst>
              <a:gd name="adj" fmla="val 14199"/>
            </a:avLst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7B5F3C-0B49-6344-9074-A67E5976CF74}"/>
              </a:ext>
            </a:extLst>
          </p:cNvPr>
          <p:cNvSpPr txBox="1"/>
          <p:nvPr/>
        </p:nvSpPr>
        <p:spPr>
          <a:xfrm>
            <a:off x="2218137" y="804287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Model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1DF24E4E-C127-1C42-9C31-8F878DBFE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3474" y="1135748"/>
            <a:ext cx="2654113" cy="1350069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199798FC-D835-8941-B8A5-6782606E7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3474" y="5319380"/>
            <a:ext cx="2654112" cy="1350068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5687754F-00D2-934D-9C9D-B97C5AD3A913}"/>
              </a:ext>
            </a:extLst>
          </p:cNvPr>
          <p:cNvGrpSpPr/>
          <p:nvPr/>
        </p:nvGrpSpPr>
        <p:grpSpPr>
          <a:xfrm>
            <a:off x="-4678" y="0"/>
            <a:ext cx="9158363" cy="5121275"/>
            <a:chOff x="-4678" y="0"/>
            <a:chExt cx="9158363" cy="5121275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3D1AE45-B989-FF4B-BA14-3B007DE01601}"/>
                </a:ext>
              </a:extLst>
            </p:cNvPr>
            <p:cNvSpPr/>
            <p:nvPr/>
          </p:nvSpPr>
          <p:spPr>
            <a:xfrm>
              <a:off x="-4678" y="1005947"/>
              <a:ext cx="1953674" cy="16368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A6780C8-6C6C-C247-B5C7-684076152525}"/>
                </a:ext>
              </a:extLst>
            </p:cNvPr>
            <p:cNvSpPr/>
            <p:nvPr/>
          </p:nvSpPr>
          <p:spPr>
            <a:xfrm>
              <a:off x="3063240" y="2560637"/>
              <a:ext cx="3081528" cy="1734843"/>
            </a:xfrm>
            <a:prstGeom prst="rect">
              <a:avLst/>
            </a:prstGeom>
            <a:solidFill>
              <a:srgbClr val="E5F1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5440692-A99B-B649-92F0-ACFC247BD840}"/>
                </a:ext>
              </a:extLst>
            </p:cNvPr>
            <p:cNvSpPr/>
            <p:nvPr/>
          </p:nvSpPr>
          <p:spPr>
            <a:xfrm>
              <a:off x="1892763" y="4295480"/>
              <a:ext cx="5475534" cy="8257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D7E7C7A-CF35-604A-980D-F7B30B1104B1}"/>
                </a:ext>
              </a:extLst>
            </p:cNvPr>
            <p:cNvSpPr/>
            <p:nvPr/>
          </p:nvSpPr>
          <p:spPr>
            <a:xfrm>
              <a:off x="3089766" y="613826"/>
              <a:ext cx="3081528" cy="416285"/>
            </a:xfrm>
            <a:prstGeom prst="rect">
              <a:avLst/>
            </a:prstGeom>
            <a:solidFill>
              <a:srgbClr val="E5F1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1FBEA62-9F8D-564E-92AF-C2714E83A826}"/>
                </a:ext>
              </a:extLst>
            </p:cNvPr>
            <p:cNvSpPr/>
            <p:nvPr/>
          </p:nvSpPr>
          <p:spPr>
            <a:xfrm>
              <a:off x="1954003" y="1181682"/>
              <a:ext cx="1109237" cy="1734843"/>
            </a:xfrm>
            <a:prstGeom prst="rect">
              <a:avLst/>
            </a:prstGeom>
            <a:solidFill>
              <a:srgbClr val="E5F1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D309F94-8C70-8A43-9C80-B44B6CDF5441}"/>
                </a:ext>
              </a:extLst>
            </p:cNvPr>
            <p:cNvSpPr/>
            <p:nvPr/>
          </p:nvSpPr>
          <p:spPr>
            <a:xfrm>
              <a:off x="6080760" y="1100037"/>
              <a:ext cx="1109237" cy="1734843"/>
            </a:xfrm>
            <a:prstGeom prst="rect">
              <a:avLst/>
            </a:prstGeom>
            <a:solidFill>
              <a:srgbClr val="E5F1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7C11B63-326F-D04E-BFFC-58A464A49C91}"/>
                </a:ext>
              </a:extLst>
            </p:cNvPr>
            <p:cNvSpPr/>
            <p:nvPr/>
          </p:nvSpPr>
          <p:spPr>
            <a:xfrm>
              <a:off x="7200011" y="1013871"/>
              <a:ext cx="1953674" cy="16368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D127B32-D890-3B47-A2A7-0BB740C723D2}"/>
                </a:ext>
              </a:extLst>
            </p:cNvPr>
            <p:cNvSpPr/>
            <p:nvPr/>
          </p:nvSpPr>
          <p:spPr>
            <a:xfrm>
              <a:off x="1948996" y="0"/>
              <a:ext cx="5475534" cy="6138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2">
            <a:extLst>
              <a:ext uri="{FF2B5EF4-FFF2-40B4-BE49-F238E27FC236}">
                <a16:creationId xmlns:a16="http://schemas.microsoft.com/office/drawing/2014/main" id="{6AA5C570-3212-9C4E-AD55-6EADD9C42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428" y="2642791"/>
            <a:ext cx="1324626" cy="132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37D2593C-4CE2-D644-A085-FBC0EB066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889" y="2646727"/>
            <a:ext cx="1326595" cy="131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>
            <a:extLst>
              <a:ext uri="{FF2B5EF4-FFF2-40B4-BE49-F238E27FC236}">
                <a16:creationId xmlns:a16="http://schemas.microsoft.com/office/drawing/2014/main" id="{F895189E-1123-554B-A5D0-F75DC4DF5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428" y="2642791"/>
            <a:ext cx="1328571" cy="132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>
            <a:extLst>
              <a:ext uri="{FF2B5EF4-FFF2-40B4-BE49-F238E27FC236}">
                <a16:creationId xmlns:a16="http://schemas.microsoft.com/office/drawing/2014/main" id="{F09F32B8-7A46-824A-B7BB-94DE5400B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889" y="2642791"/>
            <a:ext cx="1324629" cy="132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3307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10" advClick="0">
        <p159:morph option="byObject"/>
      </p:transition>
    </mc:Choice>
    <mc:Fallback>
      <p:transition advClick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04A192D-3A9D-FD40-92D8-3D535261A9A7}"/>
              </a:ext>
            </a:extLst>
          </p:cNvPr>
          <p:cNvSpPr/>
          <p:nvPr/>
        </p:nvSpPr>
        <p:spPr>
          <a:xfrm>
            <a:off x="1948996" y="613826"/>
            <a:ext cx="5246008" cy="3681654"/>
          </a:xfrm>
          <a:prstGeom prst="roundRect">
            <a:avLst>
              <a:gd name="adj" fmla="val 14199"/>
            </a:avLst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7B5F3C-0B49-6344-9074-A67E5976CF74}"/>
              </a:ext>
            </a:extLst>
          </p:cNvPr>
          <p:cNvSpPr txBox="1"/>
          <p:nvPr/>
        </p:nvSpPr>
        <p:spPr>
          <a:xfrm>
            <a:off x="2218137" y="804287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Model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86769E8B-F285-604F-91BF-3E65F42E7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3474" y="1135748"/>
            <a:ext cx="2654112" cy="1350068"/>
          </a:xfrm>
          <a:prstGeom prst="rect">
            <a:avLst/>
          </a:prstGeom>
        </p:spPr>
      </p:pic>
      <p:pic>
        <p:nvPicPr>
          <p:cNvPr id="16" name="Picture 15" descr="A picture containing shape&#10;&#10;Description automatically generated">
            <a:extLst>
              <a:ext uri="{FF2B5EF4-FFF2-40B4-BE49-F238E27FC236}">
                <a16:creationId xmlns:a16="http://schemas.microsoft.com/office/drawing/2014/main" id="{4C9A07AE-6386-6747-A7A8-C9795B0F2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3474" y="-1836168"/>
            <a:ext cx="2654113" cy="1350069"/>
          </a:xfrm>
          <a:prstGeom prst="rect">
            <a:avLst/>
          </a:prstGeom>
        </p:spPr>
      </p:pic>
      <p:pic>
        <p:nvPicPr>
          <p:cNvPr id="29" name="Picture 28" descr="Shape&#10;&#10;Description automatically generated with low confidence">
            <a:extLst>
              <a:ext uri="{FF2B5EF4-FFF2-40B4-BE49-F238E27FC236}">
                <a16:creationId xmlns:a16="http://schemas.microsoft.com/office/drawing/2014/main" id="{984A7123-2671-6D45-8D3A-1C7E036D68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4047" y="1127708"/>
            <a:ext cx="2654112" cy="135006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4878204-6E42-F24F-BFFD-CDDF40F71D68}"/>
              </a:ext>
            </a:extLst>
          </p:cNvPr>
          <p:cNvGrpSpPr/>
          <p:nvPr/>
        </p:nvGrpSpPr>
        <p:grpSpPr>
          <a:xfrm>
            <a:off x="-4679" y="0"/>
            <a:ext cx="9158364" cy="5121275"/>
            <a:chOff x="-4679" y="0"/>
            <a:chExt cx="9158364" cy="512127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EE73F0D-6731-3243-ACD7-F46950D69191}"/>
                </a:ext>
              </a:extLst>
            </p:cNvPr>
            <p:cNvSpPr/>
            <p:nvPr/>
          </p:nvSpPr>
          <p:spPr>
            <a:xfrm>
              <a:off x="-4679" y="1005947"/>
              <a:ext cx="1958681" cy="16368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8C3A1C8-2F23-D542-8922-ABDBF7D6F17D}"/>
                </a:ext>
              </a:extLst>
            </p:cNvPr>
            <p:cNvSpPr/>
            <p:nvPr/>
          </p:nvSpPr>
          <p:spPr>
            <a:xfrm>
              <a:off x="3063240" y="2560637"/>
              <a:ext cx="3081528" cy="1734843"/>
            </a:xfrm>
            <a:prstGeom prst="rect">
              <a:avLst/>
            </a:prstGeom>
            <a:solidFill>
              <a:srgbClr val="E5F1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352646E-227C-064B-86A3-622AE923EB59}"/>
                </a:ext>
              </a:extLst>
            </p:cNvPr>
            <p:cNvSpPr/>
            <p:nvPr/>
          </p:nvSpPr>
          <p:spPr>
            <a:xfrm>
              <a:off x="1892763" y="4295480"/>
              <a:ext cx="5475534" cy="8257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4DBC9CE-1034-3247-A9AA-0E7A810CC306}"/>
                </a:ext>
              </a:extLst>
            </p:cNvPr>
            <p:cNvSpPr/>
            <p:nvPr/>
          </p:nvSpPr>
          <p:spPr>
            <a:xfrm>
              <a:off x="3089766" y="613826"/>
              <a:ext cx="3081528" cy="416285"/>
            </a:xfrm>
            <a:prstGeom prst="rect">
              <a:avLst/>
            </a:prstGeom>
            <a:solidFill>
              <a:srgbClr val="E5F1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5489287-DE30-7C42-92ED-FD616C6E1E3D}"/>
                </a:ext>
              </a:extLst>
            </p:cNvPr>
            <p:cNvSpPr/>
            <p:nvPr/>
          </p:nvSpPr>
          <p:spPr>
            <a:xfrm>
              <a:off x="1954003" y="1099926"/>
              <a:ext cx="1109237" cy="1816600"/>
            </a:xfrm>
            <a:prstGeom prst="rect">
              <a:avLst/>
            </a:prstGeom>
            <a:solidFill>
              <a:srgbClr val="E5F1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AF24CB5-FAA8-604F-A526-902DC7BB06D7}"/>
                </a:ext>
              </a:extLst>
            </p:cNvPr>
            <p:cNvSpPr/>
            <p:nvPr/>
          </p:nvSpPr>
          <p:spPr>
            <a:xfrm>
              <a:off x="6080760" y="1100037"/>
              <a:ext cx="1109237" cy="1734843"/>
            </a:xfrm>
            <a:prstGeom prst="rect">
              <a:avLst/>
            </a:prstGeom>
            <a:solidFill>
              <a:srgbClr val="E5F1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DA532B2-9F6A-9245-B0C1-8B1C1CBA34A4}"/>
                </a:ext>
              </a:extLst>
            </p:cNvPr>
            <p:cNvSpPr/>
            <p:nvPr/>
          </p:nvSpPr>
          <p:spPr>
            <a:xfrm>
              <a:off x="7189997" y="1013871"/>
              <a:ext cx="1963688" cy="16368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AE79AB9-4C2D-B749-ABFE-69F3BF888BBB}"/>
                </a:ext>
              </a:extLst>
            </p:cNvPr>
            <p:cNvSpPr/>
            <p:nvPr/>
          </p:nvSpPr>
          <p:spPr>
            <a:xfrm>
              <a:off x="1948996" y="0"/>
              <a:ext cx="5475534" cy="6138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530" name="Picture 2">
            <a:extLst>
              <a:ext uri="{FF2B5EF4-FFF2-40B4-BE49-F238E27FC236}">
                <a16:creationId xmlns:a16="http://schemas.microsoft.com/office/drawing/2014/main" id="{25627E6A-0D5A-3445-9DB2-3288A5443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428" y="2642791"/>
            <a:ext cx="1324626" cy="132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>
            <a:extLst>
              <a:ext uri="{FF2B5EF4-FFF2-40B4-BE49-F238E27FC236}">
                <a16:creationId xmlns:a16="http://schemas.microsoft.com/office/drawing/2014/main" id="{FDC473FE-7166-7047-82AC-BF52C57BA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889" y="2646727"/>
            <a:ext cx="1326595" cy="131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9943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04A192D-3A9D-FD40-92D8-3D535261A9A7}"/>
              </a:ext>
            </a:extLst>
          </p:cNvPr>
          <p:cNvSpPr/>
          <p:nvPr/>
        </p:nvSpPr>
        <p:spPr>
          <a:xfrm>
            <a:off x="1948996" y="613826"/>
            <a:ext cx="5246008" cy="3681654"/>
          </a:xfrm>
          <a:prstGeom prst="roundRect">
            <a:avLst>
              <a:gd name="adj" fmla="val 14199"/>
            </a:avLst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Shape&#10;&#10;Description automatically generated with low confidence">
            <a:extLst>
              <a:ext uri="{FF2B5EF4-FFF2-40B4-BE49-F238E27FC236}">
                <a16:creationId xmlns:a16="http://schemas.microsoft.com/office/drawing/2014/main" id="{21AABB86-EB2E-A643-8B49-9294B9BE8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3474" y="1135748"/>
            <a:ext cx="2654112" cy="1350068"/>
          </a:xfrm>
          <a:prstGeom prst="rect">
            <a:avLst/>
          </a:prstGeom>
        </p:spPr>
      </p:pic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6BD4B1B9-77ED-3F48-8B3C-D74F09D2E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10240" y="1135748"/>
            <a:ext cx="2654112" cy="135006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34E4509-5DC2-DE43-B476-E332D4959A5B}"/>
              </a:ext>
            </a:extLst>
          </p:cNvPr>
          <p:cNvGrpSpPr/>
          <p:nvPr/>
        </p:nvGrpSpPr>
        <p:grpSpPr>
          <a:xfrm>
            <a:off x="-4679" y="0"/>
            <a:ext cx="9158364" cy="5121275"/>
            <a:chOff x="-4679" y="0"/>
            <a:chExt cx="9158364" cy="512127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AAAB21B-CE7D-8D4A-98B9-3918FC291C08}"/>
                </a:ext>
              </a:extLst>
            </p:cNvPr>
            <p:cNvSpPr/>
            <p:nvPr/>
          </p:nvSpPr>
          <p:spPr>
            <a:xfrm>
              <a:off x="-4679" y="1005947"/>
              <a:ext cx="1958681" cy="16368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AA39C9E-9B75-E543-B1AE-41A343EC55D8}"/>
                </a:ext>
              </a:extLst>
            </p:cNvPr>
            <p:cNvSpPr/>
            <p:nvPr/>
          </p:nvSpPr>
          <p:spPr>
            <a:xfrm>
              <a:off x="3063240" y="2560637"/>
              <a:ext cx="3081528" cy="1734843"/>
            </a:xfrm>
            <a:prstGeom prst="rect">
              <a:avLst/>
            </a:prstGeom>
            <a:solidFill>
              <a:srgbClr val="E5F1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ACFC199-C185-C245-8218-350F9DF47771}"/>
                </a:ext>
              </a:extLst>
            </p:cNvPr>
            <p:cNvSpPr/>
            <p:nvPr/>
          </p:nvSpPr>
          <p:spPr>
            <a:xfrm>
              <a:off x="1892763" y="4295480"/>
              <a:ext cx="5475534" cy="8257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9611065-C28B-9D47-8019-79EF91F97761}"/>
                </a:ext>
              </a:extLst>
            </p:cNvPr>
            <p:cNvSpPr/>
            <p:nvPr/>
          </p:nvSpPr>
          <p:spPr>
            <a:xfrm>
              <a:off x="3089766" y="613826"/>
              <a:ext cx="3081528" cy="416285"/>
            </a:xfrm>
            <a:prstGeom prst="rect">
              <a:avLst/>
            </a:prstGeom>
            <a:solidFill>
              <a:srgbClr val="E5F1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E0C2E78-35E1-0E4B-9802-D93A5CBB63BA}"/>
                </a:ext>
              </a:extLst>
            </p:cNvPr>
            <p:cNvSpPr/>
            <p:nvPr/>
          </p:nvSpPr>
          <p:spPr>
            <a:xfrm>
              <a:off x="1954003" y="1100038"/>
              <a:ext cx="1109237" cy="1816488"/>
            </a:xfrm>
            <a:prstGeom prst="rect">
              <a:avLst/>
            </a:prstGeom>
            <a:solidFill>
              <a:srgbClr val="E5F1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9CECE77-62DA-B241-AF38-69A023FDF98B}"/>
                </a:ext>
              </a:extLst>
            </p:cNvPr>
            <p:cNvSpPr/>
            <p:nvPr/>
          </p:nvSpPr>
          <p:spPr>
            <a:xfrm>
              <a:off x="6080760" y="1100037"/>
              <a:ext cx="1109237" cy="1734843"/>
            </a:xfrm>
            <a:prstGeom prst="rect">
              <a:avLst/>
            </a:prstGeom>
            <a:solidFill>
              <a:srgbClr val="E5F1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06F2DB3-78A8-BD46-AB5A-081A623788A2}"/>
                </a:ext>
              </a:extLst>
            </p:cNvPr>
            <p:cNvSpPr/>
            <p:nvPr/>
          </p:nvSpPr>
          <p:spPr>
            <a:xfrm>
              <a:off x="7189997" y="1013871"/>
              <a:ext cx="1963688" cy="16368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3344579-899D-7844-B764-64C6CC914311}"/>
                </a:ext>
              </a:extLst>
            </p:cNvPr>
            <p:cNvSpPr/>
            <p:nvPr/>
          </p:nvSpPr>
          <p:spPr>
            <a:xfrm>
              <a:off x="1948996" y="0"/>
              <a:ext cx="5475534" cy="6138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530" name="Picture 2">
            <a:extLst>
              <a:ext uri="{FF2B5EF4-FFF2-40B4-BE49-F238E27FC236}">
                <a16:creationId xmlns:a16="http://schemas.microsoft.com/office/drawing/2014/main" id="{25627E6A-0D5A-3445-9DB2-3288A5443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428" y="2642791"/>
            <a:ext cx="1324626" cy="132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>
            <a:extLst>
              <a:ext uri="{FF2B5EF4-FFF2-40B4-BE49-F238E27FC236}">
                <a16:creationId xmlns:a16="http://schemas.microsoft.com/office/drawing/2014/main" id="{FDC473FE-7166-7047-82AC-BF52C57BA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889" y="2646727"/>
            <a:ext cx="1326595" cy="131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67B5F3C-0B49-6344-9074-A67E5976CF74}"/>
              </a:ext>
            </a:extLst>
          </p:cNvPr>
          <p:cNvSpPr txBox="1"/>
          <p:nvPr/>
        </p:nvSpPr>
        <p:spPr>
          <a:xfrm>
            <a:off x="2218137" y="804287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Model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8126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04A192D-3A9D-FD40-92D8-3D535261A9A7}"/>
              </a:ext>
            </a:extLst>
          </p:cNvPr>
          <p:cNvSpPr/>
          <p:nvPr/>
        </p:nvSpPr>
        <p:spPr>
          <a:xfrm>
            <a:off x="1948996" y="613826"/>
            <a:ext cx="5246008" cy="3681654"/>
          </a:xfrm>
          <a:prstGeom prst="roundRect">
            <a:avLst>
              <a:gd name="adj" fmla="val 14199"/>
            </a:avLst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Shape&#10;&#10;Description automatically generated with low confidence">
            <a:extLst>
              <a:ext uri="{FF2B5EF4-FFF2-40B4-BE49-F238E27FC236}">
                <a16:creationId xmlns:a16="http://schemas.microsoft.com/office/drawing/2014/main" id="{21AABB86-EB2E-A643-8B49-9294B9BE8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3474" y="1135748"/>
            <a:ext cx="2654112" cy="1350068"/>
          </a:xfrm>
          <a:prstGeom prst="rect">
            <a:avLst/>
          </a:prstGeom>
        </p:spPr>
      </p:pic>
      <p:pic>
        <p:nvPicPr>
          <p:cNvPr id="22530" name="Picture 2">
            <a:extLst>
              <a:ext uri="{FF2B5EF4-FFF2-40B4-BE49-F238E27FC236}">
                <a16:creationId xmlns:a16="http://schemas.microsoft.com/office/drawing/2014/main" id="{25627E6A-0D5A-3445-9DB2-3288A5443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428" y="2642791"/>
            <a:ext cx="1324626" cy="132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>
            <a:extLst>
              <a:ext uri="{FF2B5EF4-FFF2-40B4-BE49-F238E27FC236}">
                <a16:creationId xmlns:a16="http://schemas.microsoft.com/office/drawing/2014/main" id="{FDC473FE-7166-7047-82AC-BF52C57BA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889" y="2646727"/>
            <a:ext cx="1326595" cy="131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67B5F3C-0B49-6344-9074-A67E5976CF74}"/>
              </a:ext>
            </a:extLst>
          </p:cNvPr>
          <p:cNvSpPr txBox="1"/>
          <p:nvPr/>
        </p:nvSpPr>
        <p:spPr>
          <a:xfrm>
            <a:off x="2218137" y="804287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Model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F1B6F7-EF12-DC46-A3F7-276E10501544}"/>
              </a:ext>
            </a:extLst>
          </p:cNvPr>
          <p:cNvSpPr/>
          <p:nvPr/>
        </p:nvSpPr>
        <p:spPr>
          <a:xfrm>
            <a:off x="3681046" y="2977662"/>
            <a:ext cx="454856" cy="55801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F707682-8713-6346-8CD5-80E14E1B31F3}"/>
              </a:ext>
            </a:extLst>
          </p:cNvPr>
          <p:cNvSpPr/>
          <p:nvPr/>
        </p:nvSpPr>
        <p:spPr>
          <a:xfrm>
            <a:off x="4860388" y="3137095"/>
            <a:ext cx="454856" cy="48533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3883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04A192D-3A9D-FD40-92D8-3D535261A9A7}"/>
              </a:ext>
            </a:extLst>
          </p:cNvPr>
          <p:cNvSpPr/>
          <p:nvPr/>
        </p:nvSpPr>
        <p:spPr>
          <a:xfrm>
            <a:off x="1948996" y="613826"/>
            <a:ext cx="5246008" cy="3681654"/>
          </a:xfrm>
          <a:prstGeom prst="roundRect">
            <a:avLst>
              <a:gd name="adj" fmla="val 14199"/>
            </a:avLst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Shape&#10;&#10;Description automatically generated with low confidence">
            <a:extLst>
              <a:ext uri="{FF2B5EF4-FFF2-40B4-BE49-F238E27FC236}">
                <a16:creationId xmlns:a16="http://schemas.microsoft.com/office/drawing/2014/main" id="{21AABB86-EB2E-A643-8B49-9294B9BE8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3474" y="1135748"/>
            <a:ext cx="2654112" cy="135006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853E8B5-2FEE-6449-B89A-B803246E53A6}"/>
              </a:ext>
            </a:extLst>
          </p:cNvPr>
          <p:cNvGrpSpPr/>
          <p:nvPr/>
        </p:nvGrpSpPr>
        <p:grpSpPr>
          <a:xfrm>
            <a:off x="0" y="0"/>
            <a:ext cx="9158363" cy="5121275"/>
            <a:chOff x="-4678" y="0"/>
            <a:chExt cx="9158363" cy="5121275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3B928EB-D53B-A44E-92B6-EFB97BD50436}"/>
                </a:ext>
              </a:extLst>
            </p:cNvPr>
            <p:cNvSpPr/>
            <p:nvPr/>
          </p:nvSpPr>
          <p:spPr>
            <a:xfrm>
              <a:off x="-4678" y="1005947"/>
              <a:ext cx="1953674" cy="16368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097F7A-2BC3-224F-AAE6-E5C6B89917AA}"/>
                </a:ext>
              </a:extLst>
            </p:cNvPr>
            <p:cNvSpPr/>
            <p:nvPr/>
          </p:nvSpPr>
          <p:spPr>
            <a:xfrm>
              <a:off x="3063240" y="2560637"/>
              <a:ext cx="3081528" cy="1734843"/>
            </a:xfrm>
            <a:prstGeom prst="rect">
              <a:avLst/>
            </a:prstGeom>
            <a:solidFill>
              <a:srgbClr val="E5F1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50476A2-4147-DB46-8719-DF2367831373}"/>
                </a:ext>
              </a:extLst>
            </p:cNvPr>
            <p:cNvSpPr/>
            <p:nvPr/>
          </p:nvSpPr>
          <p:spPr>
            <a:xfrm>
              <a:off x="1892763" y="4295480"/>
              <a:ext cx="5475534" cy="8257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1F71E69-F610-FD46-AC6E-280F6CD842CD}"/>
                </a:ext>
              </a:extLst>
            </p:cNvPr>
            <p:cNvSpPr/>
            <p:nvPr/>
          </p:nvSpPr>
          <p:spPr>
            <a:xfrm>
              <a:off x="3089766" y="613826"/>
              <a:ext cx="3081528" cy="416285"/>
            </a:xfrm>
            <a:prstGeom prst="rect">
              <a:avLst/>
            </a:prstGeom>
            <a:solidFill>
              <a:srgbClr val="E5F1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F7814C8-716E-2044-8884-8324C9836B2B}"/>
                </a:ext>
              </a:extLst>
            </p:cNvPr>
            <p:cNvSpPr/>
            <p:nvPr/>
          </p:nvSpPr>
          <p:spPr>
            <a:xfrm>
              <a:off x="1954003" y="1181682"/>
              <a:ext cx="1109237" cy="1734843"/>
            </a:xfrm>
            <a:prstGeom prst="rect">
              <a:avLst/>
            </a:prstGeom>
            <a:solidFill>
              <a:srgbClr val="E5F1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A86AD4C-F403-6440-98BC-B2139318BE4B}"/>
                </a:ext>
              </a:extLst>
            </p:cNvPr>
            <p:cNvSpPr/>
            <p:nvPr/>
          </p:nvSpPr>
          <p:spPr>
            <a:xfrm>
              <a:off x="6080760" y="1100037"/>
              <a:ext cx="1109237" cy="1734843"/>
            </a:xfrm>
            <a:prstGeom prst="rect">
              <a:avLst/>
            </a:prstGeom>
            <a:solidFill>
              <a:srgbClr val="E5F1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2D87FA2-829A-C543-9870-21E185C60D5F}"/>
                </a:ext>
              </a:extLst>
            </p:cNvPr>
            <p:cNvSpPr/>
            <p:nvPr/>
          </p:nvSpPr>
          <p:spPr>
            <a:xfrm>
              <a:off x="7200011" y="1013871"/>
              <a:ext cx="1953674" cy="16368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4B560CA-A241-DE4B-AF90-3EAF44C36388}"/>
                </a:ext>
              </a:extLst>
            </p:cNvPr>
            <p:cNvSpPr/>
            <p:nvPr/>
          </p:nvSpPr>
          <p:spPr>
            <a:xfrm>
              <a:off x="1948996" y="0"/>
              <a:ext cx="5475534" cy="6138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2">
            <a:extLst>
              <a:ext uri="{FF2B5EF4-FFF2-40B4-BE49-F238E27FC236}">
                <a16:creationId xmlns:a16="http://schemas.microsoft.com/office/drawing/2014/main" id="{2297A45F-FCED-4343-9B5F-53167A38E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512" y="2642791"/>
            <a:ext cx="1330542" cy="132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17A024A6-ABA8-874D-9220-C989A2F074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7"/>
          <a:stretch/>
        </p:blipFill>
        <p:spPr bwMode="auto">
          <a:xfrm>
            <a:off x="4684889" y="2642791"/>
            <a:ext cx="1324626" cy="133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>
            <a:extLst>
              <a:ext uri="{FF2B5EF4-FFF2-40B4-BE49-F238E27FC236}">
                <a16:creationId xmlns:a16="http://schemas.microsoft.com/office/drawing/2014/main" id="{FDC473FE-7166-7047-82AC-BF52C57BA1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5" t="38771" r="51139" b="26324"/>
          <a:stretch/>
        </p:blipFill>
        <p:spPr bwMode="auto">
          <a:xfrm>
            <a:off x="4684889" y="2642790"/>
            <a:ext cx="1330553" cy="132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>
            <a:extLst>
              <a:ext uri="{FF2B5EF4-FFF2-40B4-BE49-F238E27FC236}">
                <a16:creationId xmlns:a16="http://schemas.microsoft.com/office/drawing/2014/main" id="{25627E6A-0D5A-3445-9DB2-3288A54431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8" t="24545" r="32873" b="30436"/>
          <a:stretch/>
        </p:blipFill>
        <p:spPr bwMode="auto">
          <a:xfrm>
            <a:off x="3243428" y="2642791"/>
            <a:ext cx="1324626" cy="132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67B5F3C-0B49-6344-9074-A67E5976CF74}"/>
              </a:ext>
            </a:extLst>
          </p:cNvPr>
          <p:cNvSpPr txBox="1"/>
          <p:nvPr/>
        </p:nvSpPr>
        <p:spPr>
          <a:xfrm>
            <a:off x="2218137" y="804287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Model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9670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 advClick="0" advTm="1000">
        <p159:morph option="byObject"/>
      </p:transition>
    </mc:Choice>
    <mc:Fallback>
      <p:transition spd="slow" advClick="0" advTm="1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04A192D-3A9D-FD40-92D8-3D535261A9A7}"/>
              </a:ext>
            </a:extLst>
          </p:cNvPr>
          <p:cNvSpPr/>
          <p:nvPr/>
        </p:nvSpPr>
        <p:spPr>
          <a:xfrm>
            <a:off x="1948996" y="613826"/>
            <a:ext cx="5246008" cy="3681654"/>
          </a:xfrm>
          <a:prstGeom prst="roundRect">
            <a:avLst>
              <a:gd name="adj" fmla="val 14199"/>
            </a:avLst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Shape&#10;&#10;Description automatically generated with low confidence">
            <a:extLst>
              <a:ext uri="{FF2B5EF4-FFF2-40B4-BE49-F238E27FC236}">
                <a16:creationId xmlns:a16="http://schemas.microsoft.com/office/drawing/2014/main" id="{21AABB86-EB2E-A643-8B49-9294B9BE8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3474" y="1135748"/>
            <a:ext cx="2654112" cy="1350068"/>
          </a:xfrm>
          <a:prstGeom prst="rect">
            <a:avLst/>
          </a:prstGeom>
        </p:spPr>
      </p:pic>
      <p:pic>
        <p:nvPicPr>
          <p:cNvPr id="35" name="Picture 3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FA31B74-2B52-BD4A-9C01-3C3AE4E4C1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2842" y="-3252103"/>
            <a:ext cx="2654112" cy="135006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67B5F3C-0B49-6344-9074-A67E5976CF74}"/>
              </a:ext>
            </a:extLst>
          </p:cNvPr>
          <p:cNvSpPr txBox="1"/>
          <p:nvPr/>
        </p:nvSpPr>
        <p:spPr>
          <a:xfrm>
            <a:off x="2218137" y="804287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Model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317FA6B-2144-CE47-B4F0-784C645D3D0E}"/>
              </a:ext>
            </a:extLst>
          </p:cNvPr>
          <p:cNvGrpSpPr/>
          <p:nvPr/>
        </p:nvGrpSpPr>
        <p:grpSpPr>
          <a:xfrm>
            <a:off x="0" y="0"/>
            <a:ext cx="9158363" cy="5121275"/>
            <a:chOff x="-4678" y="0"/>
            <a:chExt cx="9158363" cy="5121275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A4A0495-C304-9E47-B70F-21B249A73F84}"/>
                </a:ext>
              </a:extLst>
            </p:cNvPr>
            <p:cNvSpPr/>
            <p:nvPr/>
          </p:nvSpPr>
          <p:spPr>
            <a:xfrm>
              <a:off x="-4678" y="1005947"/>
              <a:ext cx="1953674" cy="16368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F8F73A6-F5A6-1942-BB85-21B14677C410}"/>
                </a:ext>
              </a:extLst>
            </p:cNvPr>
            <p:cNvSpPr/>
            <p:nvPr/>
          </p:nvSpPr>
          <p:spPr>
            <a:xfrm>
              <a:off x="3063240" y="2560637"/>
              <a:ext cx="3081528" cy="1734843"/>
            </a:xfrm>
            <a:prstGeom prst="rect">
              <a:avLst/>
            </a:prstGeom>
            <a:solidFill>
              <a:srgbClr val="E5F1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9EA1AC4-955A-B64E-83DB-9B62AF7547FE}"/>
                </a:ext>
              </a:extLst>
            </p:cNvPr>
            <p:cNvSpPr/>
            <p:nvPr/>
          </p:nvSpPr>
          <p:spPr>
            <a:xfrm>
              <a:off x="1892763" y="4295480"/>
              <a:ext cx="5475534" cy="8257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88F4484-F5FB-4543-9B70-B925F198A7CC}"/>
                </a:ext>
              </a:extLst>
            </p:cNvPr>
            <p:cNvSpPr/>
            <p:nvPr/>
          </p:nvSpPr>
          <p:spPr>
            <a:xfrm>
              <a:off x="3089766" y="613826"/>
              <a:ext cx="3081528" cy="416285"/>
            </a:xfrm>
            <a:prstGeom prst="rect">
              <a:avLst/>
            </a:prstGeom>
            <a:solidFill>
              <a:srgbClr val="E5F1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A4FA5A4-63FF-5B44-9D78-F368D87EAA13}"/>
                </a:ext>
              </a:extLst>
            </p:cNvPr>
            <p:cNvSpPr/>
            <p:nvPr/>
          </p:nvSpPr>
          <p:spPr>
            <a:xfrm>
              <a:off x="1954003" y="1181682"/>
              <a:ext cx="1109237" cy="1734843"/>
            </a:xfrm>
            <a:prstGeom prst="rect">
              <a:avLst/>
            </a:prstGeom>
            <a:solidFill>
              <a:srgbClr val="E5F1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C4D55B5-1525-F243-B8CE-E16CF1228E32}"/>
                </a:ext>
              </a:extLst>
            </p:cNvPr>
            <p:cNvSpPr/>
            <p:nvPr/>
          </p:nvSpPr>
          <p:spPr>
            <a:xfrm>
              <a:off x="6080760" y="1100037"/>
              <a:ext cx="1109237" cy="1734843"/>
            </a:xfrm>
            <a:prstGeom prst="rect">
              <a:avLst/>
            </a:prstGeom>
            <a:solidFill>
              <a:srgbClr val="E5F1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FBFBC9B-801E-EC4B-A0AB-A52B36697576}"/>
                </a:ext>
              </a:extLst>
            </p:cNvPr>
            <p:cNvSpPr/>
            <p:nvPr/>
          </p:nvSpPr>
          <p:spPr>
            <a:xfrm>
              <a:off x="7200011" y="1013871"/>
              <a:ext cx="1953674" cy="16368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3734B49-A397-0E4E-B5AD-08D8B35A3D4C}"/>
                </a:ext>
              </a:extLst>
            </p:cNvPr>
            <p:cNvSpPr/>
            <p:nvPr/>
          </p:nvSpPr>
          <p:spPr>
            <a:xfrm>
              <a:off x="1948996" y="0"/>
              <a:ext cx="5475534" cy="6138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581" name="Picture 5">
            <a:extLst>
              <a:ext uri="{FF2B5EF4-FFF2-40B4-BE49-F238E27FC236}">
                <a16:creationId xmlns:a16="http://schemas.microsoft.com/office/drawing/2014/main" id="{191E170D-26B1-854A-8784-337D60D012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69"/>
          <a:stretch/>
        </p:blipFill>
        <p:spPr bwMode="auto">
          <a:xfrm>
            <a:off x="3235558" y="2652959"/>
            <a:ext cx="1332496" cy="131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5" name="Picture 9">
            <a:extLst>
              <a:ext uri="{FF2B5EF4-FFF2-40B4-BE49-F238E27FC236}">
                <a16:creationId xmlns:a16="http://schemas.microsoft.com/office/drawing/2014/main" id="{33263145-987F-E44C-B589-FBA971B2E2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1" b="1495"/>
          <a:stretch/>
        </p:blipFill>
        <p:spPr bwMode="auto">
          <a:xfrm>
            <a:off x="4694260" y="2650713"/>
            <a:ext cx="1315255" cy="131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>
            <a:extLst>
              <a:ext uri="{FF2B5EF4-FFF2-40B4-BE49-F238E27FC236}">
                <a16:creationId xmlns:a16="http://schemas.microsoft.com/office/drawing/2014/main" id="{94A08030-20E2-834F-A3D0-015F88D0C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512" y="2642791"/>
            <a:ext cx="1330542" cy="132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">
            <a:extLst>
              <a:ext uri="{FF2B5EF4-FFF2-40B4-BE49-F238E27FC236}">
                <a16:creationId xmlns:a16="http://schemas.microsoft.com/office/drawing/2014/main" id="{AE7C62BD-E13B-C543-BA0A-75FB7CBEB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7"/>
          <a:stretch/>
        </p:blipFill>
        <p:spPr bwMode="auto">
          <a:xfrm>
            <a:off x="4684889" y="2642791"/>
            <a:ext cx="1324626" cy="133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6595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2137DDB7-6968-9A4D-B229-4C05368C2E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50"/>
          <a:stretch/>
        </p:blipFill>
        <p:spPr bwMode="auto">
          <a:xfrm>
            <a:off x="-9670473" y="-1"/>
            <a:ext cx="5095875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9FD0AC6A-1F5B-754C-9869-AC87D52D19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4" t="83137"/>
          <a:stretch/>
        </p:blipFill>
        <p:spPr bwMode="auto">
          <a:xfrm>
            <a:off x="12221441" y="4257675"/>
            <a:ext cx="2328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47AEC2D-FE8F-A044-9E2E-F7AFE2D2C498}"/>
              </a:ext>
            </a:extLst>
          </p:cNvPr>
          <p:cNvSpPr/>
          <p:nvPr/>
        </p:nvSpPr>
        <p:spPr>
          <a:xfrm>
            <a:off x="416238" y="327659"/>
            <a:ext cx="8311524" cy="6057901"/>
          </a:xfrm>
          <a:prstGeom prst="roundRect">
            <a:avLst/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3B85A2-A626-D949-92F8-96CB2C8C9368}"/>
              </a:ext>
            </a:extLst>
          </p:cNvPr>
          <p:cNvSpPr txBox="1"/>
          <p:nvPr/>
        </p:nvSpPr>
        <p:spPr>
          <a:xfrm>
            <a:off x="1156607" y="837702"/>
            <a:ext cx="26991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OBJECTIVE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57487F-86B4-084F-B6C1-05D6A6E8EAC1}"/>
              </a:ext>
            </a:extLst>
          </p:cNvPr>
          <p:cNvSpPr txBox="1"/>
          <p:nvPr/>
        </p:nvSpPr>
        <p:spPr>
          <a:xfrm>
            <a:off x="3683000" y="-3452358"/>
            <a:ext cx="50527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Left Atrium Right Atrium Network (LARANet)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A3E722-4638-004C-84B4-9E7851857CB4}"/>
              </a:ext>
            </a:extLst>
          </p:cNvPr>
          <p:cNvSpPr/>
          <p:nvPr/>
        </p:nvSpPr>
        <p:spPr>
          <a:xfrm>
            <a:off x="4368346" y="-3083026"/>
            <a:ext cx="36820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Deep Neural Network for Biatrial Segmentation from MRI and CT Images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0E72B8-B732-A04D-BEB0-8C37C693E33E}"/>
              </a:ext>
            </a:extLst>
          </p:cNvPr>
          <p:cNvSpPr/>
          <p:nvPr/>
        </p:nvSpPr>
        <p:spPr>
          <a:xfrm>
            <a:off x="3683000" y="-2421306"/>
            <a:ext cx="50527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Rebecca A. Yu, Rheeda L. Ali PhD, Pallavi Pandey MD, Ryan P. Bradley PhD, David D. </a:t>
            </a:r>
            <a:r>
              <a:rPr lang="en-US" sz="800" dirty="0" err="1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Spragg</a:t>
            </a:r>
            <a:r>
              <a:rPr lang="en-US" sz="800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MD FHRS, Hugh G. Calkins MD FHRS, Natalia A. Trayanova PhD FHRS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C4E266-B1EA-5D44-A745-3A38DE107F9E}"/>
              </a:ext>
            </a:extLst>
          </p:cNvPr>
          <p:cNvSpPr txBox="1"/>
          <p:nvPr/>
        </p:nvSpPr>
        <p:spPr>
          <a:xfrm>
            <a:off x="1532072" y="1659134"/>
            <a:ext cx="46472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		atrial segmentation bottleneck</a:t>
            </a:r>
            <a:endParaRPr lang="en-US" sz="1200" i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E6D63A1-B62D-7D43-BBE0-2DB8E9F3983A}"/>
              </a:ext>
            </a:extLst>
          </p:cNvPr>
          <p:cNvSpPr txBox="1"/>
          <p:nvPr/>
        </p:nvSpPr>
        <p:spPr>
          <a:xfrm>
            <a:off x="1573891" y="5667058"/>
            <a:ext cx="4647293" cy="277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		low NN generalizability</a:t>
            </a:r>
            <a:endParaRPr lang="en-US" sz="1200" i="1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8D24031-3794-734E-9224-BAE45E0DB350}"/>
              </a:ext>
            </a:extLst>
          </p:cNvPr>
          <p:cNvSpPr txBox="1"/>
          <p:nvPr/>
        </p:nvSpPr>
        <p:spPr>
          <a:xfrm>
            <a:off x="1573891" y="1369121"/>
            <a:ext cx="46472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</a:t>
            </a:r>
            <a:r>
              <a:rPr lang="en-US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Clinical Motivation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39F482-0A66-1F46-BEB0-CABD8511A521}"/>
              </a:ext>
            </a:extLst>
          </p:cNvPr>
          <p:cNvSpPr txBox="1"/>
          <p:nvPr/>
        </p:nvSpPr>
        <p:spPr>
          <a:xfrm>
            <a:off x="1573891" y="5121274"/>
            <a:ext cx="4647293" cy="3693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  <a:r>
              <a:rPr lang="en-US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Technical Motivation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5E6661-C94B-B448-B7EC-8C37F7C5E6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25" b="325"/>
          <a:stretch/>
        </p:blipFill>
        <p:spPr>
          <a:xfrm>
            <a:off x="5772920" y="1396404"/>
            <a:ext cx="1435523" cy="66892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E6E7E72-18BF-9747-BB52-373591582B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676" t="26292" r="12381" b="28709"/>
          <a:stretch/>
        </p:blipFill>
        <p:spPr>
          <a:xfrm>
            <a:off x="6230198" y="5476011"/>
            <a:ext cx="1737825" cy="998002"/>
          </a:xfrm>
          <a:prstGeom prst="rect">
            <a:avLst/>
          </a:prstGeom>
        </p:spPr>
      </p:pic>
      <p:pic>
        <p:nvPicPr>
          <p:cNvPr id="31" name="Picture 30" descr="A picture containing text, monitor, indoor, electronics&#10;&#10;Description automatically generated">
            <a:extLst>
              <a:ext uri="{FF2B5EF4-FFF2-40B4-BE49-F238E27FC236}">
                <a16:creationId xmlns:a16="http://schemas.microsoft.com/office/drawing/2014/main" id="{65750DDF-303B-3E4F-A9E0-AD00EA593F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308" t="19927" r="10040" b="20515"/>
          <a:stretch/>
        </p:blipFill>
        <p:spPr>
          <a:xfrm>
            <a:off x="4892575" y="5232171"/>
            <a:ext cx="1272313" cy="998002"/>
          </a:xfrm>
          <a:prstGeom prst="rect">
            <a:avLst/>
          </a:prstGeom>
        </p:spPr>
      </p:pic>
      <p:pic>
        <p:nvPicPr>
          <p:cNvPr id="32" name="Picture 31" descr="A screenshot of a map&#10;&#10;Description automatically generated with low confidence">
            <a:extLst>
              <a:ext uri="{FF2B5EF4-FFF2-40B4-BE49-F238E27FC236}">
                <a16:creationId xmlns:a16="http://schemas.microsoft.com/office/drawing/2014/main" id="{6CBDC869-1E90-F04D-B670-65394FFDB80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524" t="11465" r="10610" b="16357"/>
          <a:stretch/>
        </p:blipFill>
        <p:spPr>
          <a:xfrm>
            <a:off x="4892575" y="6783163"/>
            <a:ext cx="967836" cy="931534"/>
          </a:xfrm>
          <a:prstGeom prst="rect">
            <a:avLst/>
          </a:prstGeom>
        </p:spPr>
      </p:pic>
      <p:pic>
        <p:nvPicPr>
          <p:cNvPr id="34" name="Picture 33" descr="A picture containing text, monitor, electronics, screenshot&#10;&#10;Description automatically generated">
            <a:extLst>
              <a:ext uri="{FF2B5EF4-FFF2-40B4-BE49-F238E27FC236}">
                <a16:creationId xmlns:a16="http://schemas.microsoft.com/office/drawing/2014/main" id="{AF7E7000-BFCB-7B48-B052-9C67CB46F01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095" t="11482" r="12362" b="16357"/>
          <a:stretch/>
        </p:blipFill>
        <p:spPr>
          <a:xfrm>
            <a:off x="5933417" y="7029416"/>
            <a:ext cx="1007308" cy="933784"/>
          </a:xfrm>
          <a:prstGeom prst="rect">
            <a:avLst/>
          </a:prstGeom>
        </p:spPr>
      </p:pic>
      <p:pic>
        <p:nvPicPr>
          <p:cNvPr id="35" name="Picture 34" descr="A picture containing text, monitor, screenshot, electronics&#10;&#10;Description automatically generated">
            <a:extLst>
              <a:ext uri="{FF2B5EF4-FFF2-40B4-BE49-F238E27FC236}">
                <a16:creationId xmlns:a16="http://schemas.microsoft.com/office/drawing/2014/main" id="{6F1B1882-8B4A-C24B-BBC7-0822C21D98B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456" t="18000" r="17545" b="20355"/>
          <a:stretch/>
        </p:blipFill>
        <p:spPr>
          <a:xfrm>
            <a:off x="7013731" y="7268593"/>
            <a:ext cx="954292" cy="93378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1D742F8-6939-3F4A-8C47-1E220243491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36" r="636"/>
          <a:stretch/>
        </p:blipFill>
        <p:spPr>
          <a:xfrm>
            <a:off x="5769901" y="2047030"/>
            <a:ext cx="1435523" cy="30882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0A9E64E-7914-7247-8353-C4E9D90903B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36" r="136"/>
          <a:stretch/>
        </p:blipFill>
        <p:spPr>
          <a:xfrm>
            <a:off x="5769901" y="2355339"/>
            <a:ext cx="1435523" cy="70060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F31EA08-D7E8-2641-8B66-FF119B33DC5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96" r="196"/>
          <a:stretch/>
        </p:blipFill>
        <p:spPr>
          <a:xfrm>
            <a:off x="5766882" y="3044519"/>
            <a:ext cx="1435523" cy="30882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E66F17D-8DA0-5B46-A655-9CE2AC45D4F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666" b="666"/>
          <a:stretch/>
        </p:blipFill>
        <p:spPr>
          <a:xfrm>
            <a:off x="5766882" y="3353339"/>
            <a:ext cx="1435523" cy="83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5662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04A192D-3A9D-FD40-92D8-3D535261A9A7}"/>
              </a:ext>
            </a:extLst>
          </p:cNvPr>
          <p:cNvSpPr/>
          <p:nvPr/>
        </p:nvSpPr>
        <p:spPr>
          <a:xfrm>
            <a:off x="1948996" y="613826"/>
            <a:ext cx="5246008" cy="3681654"/>
          </a:xfrm>
          <a:prstGeom prst="roundRect">
            <a:avLst>
              <a:gd name="adj" fmla="val 14199"/>
            </a:avLst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Shape&#10;&#10;Description automatically generated with low confidence">
            <a:extLst>
              <a:ext uri="{FF2B5EF4-FFF2-40B4-BE49-F238E27FC236}">
                <a16:creationId xmlns:a16="http://schemas.microsoft.com/office/drawing/2014/main" id="{21AABB86-EB2E-A643-8B49-9294B9BE8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3474" y="1135748"/>
            <a:ext cx="2654112" cy="1350068"/>
          </a:xfrm>
          <a:prstGeom prst="rect">
            <a:avLst/>
          </a:prstGeom>
        </p:spPr>
      </p:pic>
      <p:pic>
        <p:nvPicPr>
          <p:cNvPr id="35" name="Picture 3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FA31B74-2B52-BD4A-9C01-3C3AE4E4C1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2842" y="-3252103"/>
            <a:ext cx="2654112" cy="135006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67B5F3C-0B49-6344-9074-A67E5976CF74}"/>
              </a:ext>
            </a:extLst>
          </p:cNvPr>
          <p:cNvSpPr txBox="1"/>
          <p:nvPr/>
        </p:nvSpPr>
        <p:spPr>
          <a:xfrm>
            <a:off x="2218137" y="804287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Model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317FA6B-2144-CE47-B4F0-784C645D3D0E}"/>
              </a:ext>
            </a:extLst>
          </p:cNvPr>
          <p:cNvGrpSpPr/>
          <p:nvPr/>
        </p:nvGrpSpPr>
        <p:grpSpPr>
          <a:xfrm>
            <a:off x="0" y="0"/>
            <a:ext cx="9158363" cy="5121275"/>
            <a:chOff x="-4678" y="0"/>
            <a:chExt cx="9158363" cy="5121275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A4A0495-C304-9E47-B70F-21B249A73F84}"/>
                </a:ext>
              </a:extLst>
            </p:cNvPr>
            <p:cNvSpPr/>
            <p:nvPr/>
          </p:nvSpPr>
          <p:spPr>
            <a:xfrm>
              <a:off x="-4678" y="1005947"/>
              <a:ext cx="1953674" cy="16368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F8F73A6-F5A6-1942-BB85-21B14677C410}"/>
                </a:ext>
              </a:extLst>
            </p:cNvPr>
            <p:cNvSpPr/>
            <p:nvPr/>
          </p:nvSpPr>
          <p:spPr>
            <a:xfrm>
              <a:off x="3063240" y="2560637"/>
              <a:ext cx="3081528" cy="1734843"/>
            </a:xfrm>
            <a:prstGeom prst="rect">
              <a:avLst/>
            </a:prstGeom>
            <a:solidFill>
              <a:srgbClr val="E5F1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9EA1AC4-955A-B64E-83DB-9B62AF7547FE}"/>
                </a:ext>
              </a:extLst>
            </p:cNvPr>
            <p:cNvSpPr/>
            <p:nvPr/>
          </p:nvSpPr>
          <p:spPr>
            <a:xfrm>
              <a:off x="1892763" y="4295480"/>
              <a:ext cx="5475534" cy="8257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88F4484-F5FB-4543-9B70-B925F198A7CC}"/>
                </a:ext>
              </a:extLst>
            </p:cNvPr>
            <p:cNvSpPr/>
            <p:nvPr/>
          </p:nvSpPr>
          <p:spPr>
            <a:xfrm>
              <a:off x="3089766" y="613826"/>
              <a:ext cx="3081528" cy="416285"/>
            </a:xfrm>
            <a:prstGeom prst="rect">
              <a:avLst/>
            </a:prstGeom>
            <a:solidFill>
              <a:srgbClr val="E5F1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A4FA5A4-63FF-5B44-9D78-F368D87EAA13}"/>
                </a:ext>
              </a:extLst>
            </p:cNvPr>
            <p:cNvSpPr/>
            <p:nvPr/>
          </p:nvSpPr>
          <p:spPr>
            <a:xfrm>
              <a:off x="1954003" y="1181682"/>
              <a:ext cx="1109237" cy="1734843"/>
            </a:xfrm>
            <a:prstGeom prst="rect">
              <a:avLst/>
            </a:prstGeom>
            <a:solidFill>
              <a:srgbClr val="E5F1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C4D55B5-1525-F243-B8CE-E16CF1228E32}"/>
                </a:ext>
              </a:extLst>
            </p:cNvPr>
            <p:cNvSpPr/>
            <p:nvPr/>
          </p:nvSpPr>
          <p:spPr>
            <a:xfrm>
              <a:off x="6080760" y="1100037"/>
              <a:ext cx="1109237" cy="1734843"/>
            </a:xfrm>
            <a:prstGeom prst="rect">
              <a:avLst/>
            </a:prstGeom>
            <a:solidFill>
              <a:srgbClr val="E5F1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FBFBC9B-801E-EC4B-A0AB-A52B36697576}"/>
                </a:ext>
              </a:extLst>
            </p:cNvPr>
            <p:cNvSpPr/>
            <p:nvPr/>
          </p:nvSpPr>
          <p:spPr>
            <a:xfrm>
              <a:off x="7200011" y="1013871"/>
              <a:ext cx="1953674" cy="16368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3734B49-A397-0E4E-B5AD-08D8B35A3D4C}"/>
                </a:ext>
              </a:extLst>
            </p:cNvPr>
            <p:cNvSpPr/>
            <p:nvPr/>
          </p:nvSpPr>
          <p:spPr>
            <a:xfrm>
              <a:off x="1948996" y="0"/>
              <a:ext cx="5475534" cy="6138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581" name="Picture 5">
            <a:extLst>
              <a:ext uri="{FF2B5EF4-FFF2-40B4-BE49-F238E27FC236}">
                <a16:creationId xmlns:a16="http://schemas.microsoft.com/office/drawing/2014/main" id="{191E170D-26B1-854A-8784-337D60D012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69"/>
          <a:stretch/>
        </p:blipFill>
        <p:spPr bwMode="auto">
          <a:xfrm>
            <a:off x="3235558" y="2652959"/>
            <a:ext cx="1332496" cy="131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5" name="Picture 9">
            <a:extLst>
              <a:ext uri="{FF2B5EF4-FFF2-40B4-BE49-F238E27FC236}">
                <a16:creationId xmlns:a16="http://schemas.microsoft.com/office/drawing/2014/main" id="{33263145-987F-E44C-B589-FBA971B2E2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1" b="1495"/>
          <a:stretch/>
        </p:blipFill>
        <p:spPr bwMode="auto">
          <a:xfrm>
            <a:off x="4694260" y="2650713"/>
            <a:ext cx="1315255" cy="131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>
            <a:extLst>
              <a:ext uri="{FF2B5EF4-FFF2-40B4-BE49-F238E27FC236}">
                <a16:creationId xmlns:a16="http://schemas.microsoft.com/office/drawing/2014/main" id="{94A08030-20E2-834F-A3D0-015F88D0C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512" y="2642791"/>
            <a:ext cx="1330542" cy="132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">
            <a:extLst>
              <a:ext uri="{FF2B5EF4-FFF2-40B4-BE49-F238E27FC236}">
                <a16:creationId xmlns:a16="http://schemas.microsoft.com/office/drawing/2014/main" id="{AE7C62BD-E13B-C543-BA0A-75FB7CBEB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7"/>
          <a:stretch/>
        </p:blipFill>
        <p:spPr bwMode="auto">
          <a:xfrm>
            <a:off x="4684889" y="2642791"/>
            <a:ext cx="1324626" cy="133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2829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10" advClick="0">
        <p159:morph option="byObject"/>
      </p:transition>
    </mc:Choice>
    <mc:Fallback>
      <p:transition advClick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04A192D-3A9D-FD40-92D8-3D535261A9A7}"/>
              </a:ext>
            </a:extLst>
          </p:cNvPr>
          <p:cNvSpPr/>
          <p:nvPr/>
        </p:nvSpPr>
        <p:spPr>
          <a:xfrm>
            <a:off x="1948996" y="613826"/>
            <a:ext cx="5246008" cy="3681654"/>
          </a:xfrm>
          <a:prstGeom prst="roundRect">
            <a:avLst>
              <a:gd name="adj" fmla="val 14199"/>
            </a:avLst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FA31B74-2B52-BD4A-9C01-3C3AE4E4C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5287" y="1135629"/>
            <a:ext cx="2654112" cy="1350068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low confidence">
            <a:extLst>
              <a:ext uri="{FF2B5EF4-FFF2-40B4-BE49-F238E27FC236}">
                <a16:creationId xmlns:a16="http://schemas.microsoft.com/office/drawing/2014/main" id="{21AABB86-EB2E-A643-8B49-9294B9BE8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3474" y="5355289"/>
            <a:ext cx="2654112" cy="135006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67B5F3C-0B49-6344-9074-A67E5976CF74}"/>
              </a:ext>
            </a:extLst>
          </p:cNvPr>
          <p:cNvSpPr txBox="1"/>
          <p:nvPr/>
        </p:nvSpPr>
        <p:spPr>
          <a:xfrm>
            <a:off x="2218137" y="804287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Model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317FA6B-2144-CE47-B4F0-784C645D3D0E}"/>
              </a:ext>
            </a:extLst>
          </p:cNvPr>
          <p:cNvGrpSpPr/>
          <p:nvPr/>
        </p:nvGrpSpPr>
        <p:grpSpPr>
          <a:xfrm>
            <a:off x="-11128" y="0"/>
            <a:ext cx="9158363" cy="5121275"/>
            <a:chOff x="-4678" y="0"/>
            <a:chExt cx="9158363" cy="5121275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A4A0495-C304-9E47-B70F-21B249A73F84}"/>
                </a:ext>
              </a:extLst>
            </p:cNvPr>
            <p:cNvSpPr/>
            <p:nvPr/>
          </p:nvSpPr>
          <p:spPr>
            <a:xfrm>
              <a:off x="-4678" y="1005947"/>
              <a:ext cx="1953674" cy="16368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F8F73A6-F5A6-1942-BB85-21B14677C410}"/>
                </a:ext>
              </a:extLst>
            </p:cNvPr>
            <p:cNvSpPr/>
            <p:nvPr/>
          </p:nvSpPr>
          <p:spPr>
            <a:xfrm>
              <a:off x="3063240" y="2560637"/>
              <a:ext cx="3081528" cy="1734843"/>
            </a:xfrm>
            <a:prstGeom prst="rect">
              <a:avLst/>
            </a:prstGeom>
            <a:solidFill>
              <a:srgbClr val="E5F1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9EA1AC4-955A-B64E-83DB-9B62AF7547FE}"/>
                </a:ext>
              </a:extLst>
            </p:cNvPr>
            <p:cNvSpPr/>
            <p:nvPr/>
          </p:nvSpPr>
          <p:spPr>
            <a:xfrm>
              <a:off x="1892763" y="4295480"/>
              <a:ext cx="5475534" cy="8257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88F4484-F5FB-4543-9B70-B925F198A7CC}"/>
                </a:ext>
              </a:extLst>
            </p:cNvPr>
            <p:cNvSpPr/>
            <p:nvPr/>
          </p:nvSpPr>
          <p:spPr>
            <a:xfrm>
              <a:off x="3089766" y="613826"/>
              <a:ext cx="3081528" cy="416285"/>
            </a:xfrm>
            <a:prstGeom prst="rect">
              <a:avLst/>
            </a:prstGeom>
            <a:solidFill>
              <a:srgbClr val="E5F1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A4FA5A4-63FF-5B44-9D78-F368D87EAA13}"/>
                </a:ext>
              </a:extLst>
            </p:cNvPr>
            <p:cNvSpPr/>
            <p:nvPr/>
          </p:nvSpPr>
          <p:spPr>
            <a:xfrm>
              <a:off x="1954003" y="1181682"/>
              <a:ext cx="1109237" cy="1734843"/>
            </a:xfrm>
            <a:prstGeom prst="rect">
              <a:avLst/>
            </a:prstGeom>
            <a:solidFill>
              <a:srgbClr val="E5F1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C4D55B5-1525-F243-B8CE-E16CF1228E32}"/>
                </a:ext>
              </a:extLst>
            </p:cNvPr>
            <p:cNvSpPr/>
            <p:nvPr/>
          </p:nvSpPr>
          <p:spPr>
            <a:xfrm>
              <a:off x="6080760" y="1100037"/>
              <a:ext cx="1109237" cy="1734843"/>
            </a:xfrm>
            <a:prstGeom prst="rect">
              <a:avLst/>
            </a:prstGeom>
            <a:solidFill>
              <a:srgbClr val="E5F1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FBFBC9B-801E-EC4B-A0AB-A52B36697576}"/>
                </a:ext>
              </a:extLst>
            </p:cNvPr>
            <p:cNvSpPr/>
            <p:nvPr/>
          </p:nvSpPr>
          <p:spPr>
            <a:xfrm>
              <a:off x="7200011" y="1013871"/>
              <a:ext cx="1953674" cy="16368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3734B49-A397-0E4E-B5AD-08D8B35A3D4C}"/>
                </a:ext>
              </a:extLst>
            </p:cNvPr>
            <p:cNvSpPr/>
            <p:nvPr/>
          </p:nvSpPr>
          <p:spPr>
            <a:xfrm>
              <a:off x="1948996" y="0"/>
              <a:ext cx="5475534" cy="6138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581" name="Picture 5">
            <a:extLst>
              <a:ext uri="{FF2B5EF4-FFF2-40B4-BE49-F238E27FC236}">
                <a16:creationId xmlns:a16="http://schemas.microsoft.com/office/drawing/2014/main" id="{191E170D-26B1-854A-8784-337D60D012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69"/>
          <a:stretch/>
        </p:blipFill>
        <p:spPr bwMode="auto">
          <a:xfrm>
            <a:off x="3235558" y="2652959"/>
            <a:ext cx="1332496" cy="131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1A38BADE-89F4-F649-A1C2-DA528B3467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1" b="1495"/>
          <a:stretch/>
        </p:blipFill>
        <p:spPr bwMode="auto">
          <a:xfrm>
            <a:off x="4694260" y="2650713"/>
            <a:ext cx="1315255" cy="131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7252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04A192D-3A9D-FD40-92D8-3D535261A9A7}"/>
              </a:ext>
            </a:extLst>
          </p:cNvPr>
          <p:cNvSpPr/>
          <p:nvPr/>
        </p:nvSpPr>
        <p:spPr>
          <a:xfrm>
            <a:off x="1948996" y="613826"/>
            <a:ext cx="5246008" cy="3681654"/>
          </a:xfrm>
          <a:prstGeom prst="roundRect">
            <a:avLst>
              <a:gd name="adj" fmla="val 14199"/>
            </a:avLst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FA31B74-2B52-BD4A-9C01-3C3AE4E4C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5287" y="1135629"/>
            <a:ext cx="2654112" cy="135006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67B5F3C-0B49-6344-9074-A67E5976CF74}"/>
              </a:ext>
            </a:extLst>
          </p:cNvPr>
          <p:cNvSpPr txBox="1"/>
          <p:nvPr/>
        </p:nvSpPr>
        <p:spPr>
          <a:xfrm>
            <a:off x="2218137" y="804287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Model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317FA6B-2144-CE47-B4F0-784C645D3D0E}"/>
              </a:ext>
            </a:extLst>
          </p:cNvPr>
          <p:cNvGrpSpPr/>
          <p:nvPr/>
        </p:nvGrpSpPr>
        <p:grpSpPr>
          <a:xfrm>
            <a:off x="-11128" y="0"/>
            <a:ext cx="9158363" cy="5121275"/>
            <a:chOff x="-4678" y="0"/>
            <a:chExt cx="9158363" cy="5121275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A4A0495-C304-9E47-B70F-21B249A73F84}"/>
                </a:ext>
              </a:extLst>
            </p:cNvPr>
            <p:cNvSpPr/>
            <p:nvPr/>
          </p:nvSpPr>
          <p:spPr>
            <a:xfrm>
              <a:off x="-4678" y="1005947"/>
              <a:ext cx="1953674" cy="16368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F8F73A6-F5A6-1942-BB85-21B14677C410}"/>
                </a:ext>
              </a:extLst>
            </p:cNvPr>
            <p:cNvSpPr/>
            <p:nvPr/>
          </p:nvSpPr>
          <p:spPr>
            <a:xfrm>
              <a:off x="3063240" y="2560637"/>
              <a:ext cx="3081528" cy="1734843"/>
            </a:xfrm>
            <a:prstGeom prst="rect">
              <a:avLst/>
            </a:prstGeom>
            <a:solidFill>
              <a:srgbClr val="E5F1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9EA1AC4-955A-B64E-83DB-9B62AF7547FE}"/>
                </a:ext>
              </a:extLst>
            </p:cNvPr>
            <p:cNvSpPr/>
            <p:nvPr/>
          </p:nvSpPr>
          <p:spPr>
            <a:xfrm>
              <a:off x="1892763" y="4295480"/>
              <a:ext cx="5475534" cy="8257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88F4484-F5FB-4543-9B70-B925F198A7CC}"/>
                </a:ext>
              </a:extLst>
            </p:cNvPr>
            <p:cNvSpPr/>
            <p:nvPr/>
          </p:nvSpPr>
          <p:spPr>
            <a:xfrm>
              <a:off x="3089766" y="613826"/>
              <a:ext cx="3081528" cy="416285"/>
            </a:xfrm>
            <a:prstGeom prst="rect">
              <a:avLst/>
            </a:prstGeom>
            <a:solidFill>
              <a:srgbClr val="E5F1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A4FA5A4-63FF-5B44-9D78-F368D87EAA13}"/>
                </a:ext>
              </a:extLst>
            </p:cNvPr>
            <p:cNvSpPr/>
            <p:nvPr/>
          </p:nvSpPr>
          <p:spPr>
            <a:xfrm>
              <a:off x="1954003" y="1181682"/>
              <a:ext cx="1109237" cy="1734843"/>
            </a:xfrm>
            <a:prstGeom prst="rect">
              <a:avLst/>
            </a:prstGeom>
            <a:solidFill>
              <a:srgbClr val="E5F1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C4D55B5-1525-F243-B8CE-E16CF1228E32}"/>
                </a:ext>
              </a:extLst>
            </p:cNvPr>
            <p:cNvSpPr/>
            <p:nvPr/>
          </p:nvSpPr>
          <p:spPr>
            <a:xfrm>
              <a:off x="6080760" y="1100037"/>
              <a:ext cx="1109237" cy="1734843"/>
            </a:xfrm>
            <a:prstGeom prst="rect">
              <a:avLst/>
            </a:prstGeom>
            <a:solidFill>
              <a:srgbClr val="E5F1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FBFBC9B-801E-EC4B-A0AB-A52B36697576}"/>
                </a:ext>
              </a:extLst>
            </p:cNvPr>
            <p:cNvSpPr/>
            <p:nvPr/>
          </p:nvSpPr>
          <p:spPr>
            <a:xfrm>
              <a:off x="7200011" y="1013871"/>
              <a:ext cx="1953674" cy="16368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3734B49-A397-0E4E-B5AD-08D8B35A3D4C}"/>
                </a:ext>
              </a:extLst>
            </p:cNvPr>
            <p:cNvSpPr/>
            <p:nvPr/>
          </p:nvSpPr>
          <p:spPr>
            <a:xfrm>
              <a:off x="1948996" y="0"/>
              <a:ext cx="5475534" cy="6138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581" name="Picture 5">
            <a:extLst>
              <a:ext uri="{FF2B5EF4-FFF2-40B4-BE49-F238E27FC236}">
                <a16:creationId xmlns:a16="http://schemas.microsoft.com/office/drawing/2014/main" id="{191E170D-26B1-854A-8784-337D60D012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69"/>
          <a:stretch/>
        </p:blipFill>
        <p:spPr bwMode="auto">
          <a:xfrm>
            <a:off x="3235558" y="2652959"/>
            <a:ext cx="1332496" cy="131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69FF5856-AE5A-FC44-8A74-F213149EA9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1" b="1495"/>
          <a:stretch/>
        </p:blipFill>
        <p:spPr bwMode="auto">
          <a:xfrm>
            <a:off x="4694260" y="2650713"/>
            <a:ext cx="1315255" cy="131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4735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100" advClick="0" advTm="0">
        <p159:morph option="byObject"/>
      </p:transition>
    </mc:Choice>
    <mc:Fallback>
      <p:transition advClick="0" advTm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067B5F3C-0B49-6344-9074-A67E5976CF74}"/>
              </a:ext>
            </a:extLst>
          </p:cNvPr>
          <p:cNvSpPr txBox="1"/>
          <p:nvPr/>
        </p:nvSpPr>
        <p:spPr>
          <a:xfrm>
            <a:off x="2218137" y="804287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Model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04A192D-3A9D-FD40-92D8-3D535261A9A7}"/>
              </a:ext>
            </a:extLst>
          </p:cNvPr>
          <p:cNvSpPr/>
          <p:nvPr/>
        </p:nvSpPr>
        <p:spPr>
          <a:xfrm>
            <a:off x="1948996" y="613826"/>
            <a:ext cx="5246008" cy="3681654"/>
          </a:xfrm>
          <a:prstGeom prst="roundRect">
            <a:avLst>
              <a:gd name="adj" fmla="val 14199"/>
            </a:avLst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8E714A7-2DEB-D941-AB25-3F9A5FB0D8C6}"/>
              </a:ext>
            </a:extLst>
          </p:cNvPr>
          <p:cNvSpPr/>
          <p:nvPr/>
        </p:nvSpPr>
        <p:spPr>
          <a:xfrm>
            <a:off x="1948996" y="-1717126"/>
            <a:ext cx="5246008" cy="750255"/>
          </a:xfrm>
          <a:prstGeom prst="roundRect">
            <a:avLst>
              <a:gd name="adj" fmla="val 50000"/>
            </a:avLst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655B57B-1F86-8C4B-973E-63DB140CD157}"/>
              </a:ext>
            </a:extLst>
          </p:cNvPr>
          <p:cNvSpPr/>
          <p:nvPr/>
        </p:nvSpPr>
        <p:spPr>
          <a:xfrm>
            <a:off x="1948996" y="5888831"/>
            <a:ext cx="5246008" cy="750255"/>
          </a:xfrm>
          <a:prstGeom prst="roundRect">
            <a:avLst>
              <a:gd name="adj" fmla="val 50000"/>
            </a:avLst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BCE176-BE24-BA46-A304-A50F9275F16B}"/>
              </a:ext>
            </a:extLst>
          </p:cNvPr>
          <p:cNvSpPr txBox="1"/>
          <p:nvPr/>
        </p:nvSpPr>
        <p:spPr>
          <a:xfrm>
            <a:off x="1163584" y="-2378397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METHODS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82188B-127E-3C49-9D4E-4C78A34AE5E7}"/>
              </a:ext>
            </a:extLst>
          </p:cNvPr>
          <p:cNvSpPr txBox="1"/>
          <p:nvPr/>
        </p:nvSpPr>
        <p:spPr>
          <a:xfrm>
            <a:off x="2218138" y="-1530465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Data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70D64D-D016-464F-92B2-725971B3D629}"/>
              </a:ext>
            </a:extLst>
          </p:cNvPr>
          <p:cNvSpPr txBox="1"/>
          <p:nvPr/>
        </p:nvSpPr>
        <p:spPr>
          <a:xfrm>
            <a:off x="2218137" y="6079292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Evaluation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1DF24E4E-C127-1C42-9C31-8F878DBFE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440" y="1361951"/>
            <a:ext cx="2133600" cy="1085299"/>
          </a:xfrm>
          <a:prstGeom prst="rect">
            <a:avLst/>
          </a:prstGeom>
        </p:spPr>
      </p:pic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36873637-24AD-DE42-92EE-27FBF47F4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7633" y="2759347"/>
            <a:ext cx="2133600" cy="1085299"/>
          </a:xfrm>
          <a:prstGeom prst="rect">
            <a:avLst/>
          </a:prstGeom>
        </p:spPr>
      </p:pic>
      <p:pic>
        <p:nvPicPr>
          <p:cNvPr id="8" name="Picture 7" descr="Shape&#10;&#10;Description automatically generated with low confidence">
            <a:extLst>
              <a:ext uri="{FF2B5EF4-FFF2-40B4-BE49-F238E27FC236}">
                <a16:creationId xmlns:a16="http://schemas.microsoft.com/office/drawing/2014/main" id="{2413D4AA-C64D-A748-A506-EDD3AB462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520" y="2763455"/>
            <a:ext cx="2133600" cy="1085299"/>
          </a:xfrm>
          <a:prstGeom prst="rect">
            <a:avLst/>
          </a:prstGeom>
        </p:spPr>
      </p:pic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26EDA3C-06AA-E44C-AA6E-E1213D7E47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520" y="1361951"/>
            <a:ext cx="2133600" cy="10852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7285A8-421E-4043-815B-CDCC8CF75B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190" y="2479359"/>
            <a:ext cx="98664" cy="2466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E304D4-F397-444D-B7D8-B3EB650283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8199" y="3267347"/>
            <a:ext cx="246659" cy="986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7AD87C7-F40D-B048-869D-44B433BD32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2270" y="2474908"/>
            <a:ext cx="98664" cy="24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306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advClick="0" advTm="200">
        <p159:morph option="byObject"/>
      </p:transition>
    </mc:Choice>
    <mc:Fallback>
      <p:transition spd="slow" advClick="0" advTm="2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8E714A7-2DEB-D941-AB25-3F9A5FB0D8C6}"/>
              </a:ext>
            </a:extLst>
          </p:cNvPr>
          <p:cNvSpPr/>
          <p:nvPr/>
        </p:nvSpPr>
        <p:spPr>
          <a:xfrm>
            <a:off x="1948996" y="1518443"/>
            <a:ext cx="5246008" cy="750255"/>
          </a:xfrm>
          <a:prstGeom prst="roundRect">
            <a:avLst>
              <a:gd name="adj" fmla="val 50000"/>
            </a:avLst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04A192D-3A9D-FD40-92D8-3D535261A9A7}"/>
              </a:ext>
            </a:extLst>
          </p:cNvPr>
          <p:cNvSpPr/>
          <p:nvPr/>
        </p:nvSpPr>
        <p:spPr>
          <a:xfrm>
            <a:off x="1948996" y="2560637"/>
            <a:ext cx="5246008" cy="750255"/>
          </a:xfrm>
          <a:prstGeom prst="roundRect">
            <a:avLst>
              <a:gd name="adj" fmla="val 50000"/>
            </a:avLst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655B57B-1F86-8C4B-973E-63DB140CD157}"/>
              </a:ext>
            </a:extLst>
          </p:cNvPr>
          <p:cNvSpPr/>
          <p:nvPr/>
        </p:nvSpPr>
        <p:spPr>
          <a:xfrm>
            <a:off x="1948996" y="3602831"/>
            <a:ext cx="5246008" cy="750255"/>
          </a:xfrm>
          <a:prstGeom prst="roundRect">
            <a:avLst>
              <a:gd name="adj" fmla="val 50000"/>
            </a:avLst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BCE176-BE24-BA46-A304-A50F9275F16B}"/>
              </a:ext>
            </a:extLst>
          </p:cNvPr>
          <p:cNvSpPr txBox="1"/>
          <p:nvPr/>
        </p:nvSpPr>
        <p:spPr>
          <a:xfrm>
            <a:off x="1163584" y="857172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METHODS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82188B-127E-3C49-9D4E-4C78A34AE5E7}"/>
              </a:ext>
            </a:extLst>
          </p:cNvPr>
          <p:cNvSpPr txBox="1"/>
          <p:nvPr/>
        </p:nvSpPr>
        <p:spPr>
          <a:xfrm>
            <a:off x="2218138" y="1705104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Data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7B5F3C-0B49-6344-9074-A67E5976CF74}"/>
              </a:ext>
            </a:extLst>
          </p:cNvPr>
          <p:cNvSpPr txBox="1"/>
          <p:nvPr/>
        </p:nvSpPr>
        <p:spPr>
          <a:xfrm>
            <a:off x="2218137" y="2751098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Model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70D64D-D016-464F-92B2-725971B3D629}"/>
              </a:ext>
            </a:extLst>
          </p:cNvPr>
          <p:cNvSpPr txBox="1"/>
          <p:nvPr/>
        </p:nvSpPr>
        <p:spPr>
          <a:xfrm>
            <a:off x="2218137" y="3793292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Evaluation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8632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advClick="0" advTm="200">
        <p159:morph option="byObject"/>
      </p:transition>
    </mc:Choice>
    <mc:Fallback>
      <p:transition spd="slow" advClick="0" advTm="2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8E714A7-2DEB-D941-AB25-3F9A5FB0D8C6}"/>
              </a:ext>
            </a:extLst>
          </p:cNvPr>
          <p:cNvSpPr/>
          <p:nvPr/>
        </p:nvSpPr>
        <p:spPr>
          <a:xfrm>
            <a:off x="1948996" y="-2631526"/>
            <a:ext cx="5246008" cy="750255"/>
          </a:xfrm>
          <a:prstGeom prst="roundRect">
            <a:avLst>
              <a:gd name="adj" fmla="val 50000"/>
            </a:avLst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04A192D-3A9D-FD40-92D8-3D535261A9A7}"/>
              </a:ext>
            </a:extLst>
          </p:cNvPr>
          <p:cNvSpPr/>
          <p:nvPr/>
        </p:nvSpPr>
        <p:spPr>
          <a:xfrm>
            <a:off x="1948996" y="-1589332"/>
            <a:ext cx="5246008" cy="750255"/>
          </a:xfrm>
          <a:prstGeom prst="roundRect">
            <a:avLst>
              <a:gd name="adj" fmla="val 50000"/>
            </a:avLst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655B57B-1F86-8C4B-973E-63DB140CD157}"/>
              </a:ext>
            </a:extLst>
          </p:cNvPr>
          <p:cNvSpPr/>
          <p:nvPr/>
        </p:nvSpPr>
        <p:spPr>
          <a:xfrm>
            <a:off x="1948996" y="626480"/>
            <a:ext cx="5246008" cy="3677854"/>
          </a:xfrm>
          <a:prstGeom prst="roundRect">
            <a:avLst>
              <a:gd name="adj" fmla="val 12793"/>
            </a:avLst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BCE176-BE24-BA46-A304-A50F9275F16B}"/>
              </a:ext>
            </a:extLst>
          </p:cNvPr>
          <p:cNvSpPr txBox="1"/>
          <p:nvPr/>
        </p:nvSpPr>
        <p:spPr>
          <a:xfrm>
            <a:off x="1163584" y="-3292797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METHODS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82188B-127E-3C49-9D4E-4C78A34AE5E7}"/>
              </a:ext>
            </a:extLst>
          </p:cNvPr>
          <p:cNvSpPr txBox="1"/>
          <p:nvPr/>
        </p:nvSpPr>
        <p:spPr>
          <a:xfrm>
            <a:off x="2218138" y="-2444865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Data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7B5F3C-0B49-6344-9074-A67E5976CF74}"/>
              </a:ext>
            </a:extLst>
          </p:cNvPr>
          <p:cNvSpPr txBox="1"/>
          <p:nvPr/>
        </p:nvSpPr>
        <p:spPr>
          <a:xfrm>
            <a:off x="2218137" y="-1398871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Model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70D64D-D016-464F-92B2-725971B3D629}"/>
              </a:ext>
            </a:extLst>
          </p:cNvPr>
          <p:cNvSpPr txBox="1"/>
          <p:nvPr/>
        </p:nvSpPr>
        <p:spPr>
          <a:xfrm>
            <a:off x="2218137" y="816941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Evaluation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973069-F6A1-5C45-B879-C4E9D8389040}"/>
              </a:ext>
            </a:extLst>
          </p:cNvPr>
          <p:cNvSpPr txBox="1"/>
          <p:nvPr/>
        </p:nvSpPr>
        <p:spPr>
          <a:xfrm>
            <a:off x="3605255" y="1796989"/>
            <a:ext cx="19334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Dice Coefficient</a:t>
            </a:r>
          </a:p>
        </p:txBody>
      </p:sp>
    </p:spTree>
    <p:extLst>
      <p:ext uri="{BB962C8B-B14F-4D97-AF65-F5344CB8AC3E}">
        <p14:creationId xmlns:p14="http://schemas.microsoft.com/office/powerpoint/2010/main" val="27223069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8E714A7-2DEB-D941-AB25-3F9A5FB0D8C6}"/>
              </a:ext>
            </a:extLst>
          </p:cNvPr>
          <p:cNvSpPr/>
          <p:nvPr/>
        </p:nvSpPr>
        <p:spPr>
          <a:xfrm>
            <a:off x="1948996" y="-2631526"/>
            <a:ext cx="5246008" cy="750255"/>
          </a:xfrm>
          <a:prstGeom prst="roundRect">
            <a:avLst>
              <a:gd name="adj" fmla="val 50000"/>
            </a:avLst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04A192D-3A9D-FD40-92D8-3D535261A9A7}"/>
              </a:ext>
            </a:extLst>
          </p:cNvPr>
          <p:cNvSpPr/>
          <p:nvPr/>
        </p:nvSpPr>
        <p:spPr>
          <a:xfrm>
            <a:off x="1948996" y="-1589332"/>
            <a:ext cx="5246008" cy="750255"/>
          </a:xfrm>
          <a:prstGeom prst="roundRect">
            <a:avLst>
              <a:gd name="adj" fmla="val 50000"/>
            </a:avLst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655B57B-1F86-8C4B-973E-63DB140CD157}"/>
              </a:ext>
            </a:extLst>
          </p:cNvPr>
          <p:cNvSpPr/>
          <p:nvPr/>
        </p:nvSpPr>
        <p:spPr>
          <a:xfrm>
            <a:off x="1948996" y="626480"/>
            <a:ext cx="5246008" cy="3677854"/>
          </a:xfrm>
          <a:prstGeom prst="roundRect">
            <a:avLst>
              <a:gd name="adj" fmla="val 12793"/>
            </a:avLst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BCE176-BE24-BA46-A304-A50F9275F16B}"/>
              </a:ext>
            </a:extLst>
          </p:cNvPr>
          <p:cNvSpPr txBox="1"/>
          <p:nvPr/>
        </p:nvSpPr>
        <p:spPr>
          <a:xfrm>
            <a:off x="1163584" y="-3292797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METHODS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82188B-127E-3C49-9D4E-4C78A34AE5E7}"/>
              </a:ext>
            </a:extLst>
          </p:cNvPr>
          <p:cNvSpPr txBox="1"/>
          <p:nvPr/>
        </p:nvSpPr>
        <p:spPr>
          <a:xfrm>
            <a:off x="2218138" y="-2444865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Data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7B5F3C-0B49-6344-9074-A67E5976CF74}"/>
              </a:ext>
            </a:extLst>
          </p:cNvPr>
          <p:cNvSpPr txBox="1"/>
          <p:nvPr/>
        </p:nvSpPr>
        <p:spPr>
          <a:xfrm>
            <a:off x="2218137" y="-1398871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Model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70D64D-D016-464F-92B2-725971B3D629}"/>
              </a:ext>
            </a:extLst>
          </p:cNvPr>
          <p:cNvSpPr txBox="1"/>
          <p:nvPr/>
        </p:nvSpPr>
        <p:spPr>
          <a:xfrm>
            <a:off x="2218137" y="816941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Evaluation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775D930-648F-8F48-8C08-6189F7AF7C0D}"/>
              </a:ext>
            </a:extLst>
          </p:cNvPr>
          <p:cNvSpPr/>
          <p:nvPr/>
        </p:nvSpPr>
        <p:spPr>
          <a:xfrm>
            <a:off x="4843551" y="1921628"/>
            <a:ext cx="1647351" cy="1647351"/>
          </a:xfrm>
          <a:prstGeom prst="ellipse">
            <a:avLst/>
          </a:prstGeom>
          <a:solidFill>
            <a:srgbClr val="98C3E6">
              <a:alpha val="50196"/>
            </a:srgbClr>
          </a:solidFill>
          <a:ln>
            <a:solidFill>
              <a:srgbClr val="98C3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47CD654-A5FE-2948-8070-85CCDCC5526C}"/>
              </a:ext>
            </a:extLst>
          </p:cNvPr>
          <p:cNvSpPr/>
          <p:nvPr/>
        </p:nvSpPr>
        <p:spPr>
          <a:xfrm>
            <a:off x="2748802" y="1921628"/>
            <a:ext cx="1647351" cy="1647351"/>
          </a:xfrm>
          <a:prstGeom prst="ellipse">
            <a:avLst/>
          </a:prstGeom>
          <a:solidFill>
            <a:srgbClr val="32537C">
              <a:alpha val="50196"/>
            </a:srgbClr>
          </a:solidFill>
          <a:ln>
            <a:solidFill>
              <a:srgbClr val="3253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CBD0A2-3FF9-D34B-8589-E038F8BA931E}"/>
              </a:ext>
            </a:extLst>
          </p:cNvPr>
          <p:cNvSpPr txBox="1"/>
          <p:nvPr/>
        </p:nvSpPr>
        <p:spPr>
          <a:xfrm>
            <a:off x="5246821" y="1369284"/>
            <a:ext cx="5594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3E71B3-285E-D14F-8643-32D7FE511606}"/>
              </a:ext>
            </a:extLst>
          </p:cNvPr>
          <p:cNvSpPr txBox="1"/>
          <p:nvPr/>
        </p:nvSpPr>
        <p:spPr>
          <a:xfrm>
            <a:off x="3341078" y="1369284"/>
            <a:ext cx="15024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Dice Coefficient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E5E8AB-3244-EB42-84A2-414868D0D9AD}"/>
              </a:ext>
            </a:extLst>
          </p:cNvPr>
          <p:cNvSpPr txBox="1"/>
          <p:nvPr/>
        </p:nvSpPr>
        <p:spPr>
          <a:xfrm>
            <a:off x="4623152" y="1369284"/>
            <a:ext cx="2461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450973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8E714A7-2DEB-D941-AB25-3F9A5FB0D8C6}"/>
              </a:ext>
            </a:extLst>
          </p:cNvPr>
          <p:cNvSpPr/>
          <p:nvPr/>
        </p:nvSpPr>
        <p:spPr>
          <a:xfrm>
            <a:off x="1948996" y="-2631526"/>
            <a:ext cx="5246008" cy="750255"/>
          </a:xfrm>
          <a:prstGeom prst="roundRect">
            <a:avLst>
              <a:gd name="adj" fmla="val 50000"/>
            </a:avLst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04A192D-3A9D-FD40-92D8-3D535261A9A7}"/>
              </a:ext>
            </a:extLst>
          </p:cNvPr>
          <p:cNvSpPr/>
          <p:nvPr/>
        </p:nvSpPr>
        <p:spPr>
          <a:xfrm>
            <a:off x="1948996" y="-1589332"/>
            <a:ext cx="5246008" cy="750255"/>
          </a:xfrm>
          <a:prstGeom prst="roundRect">
            <a:avLst>
              <a:gd name="adj" fmla="val 50000"/>
            </a:avLst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655B57B-1F86-8C4B-973E-63DB140CD157}"/>
              </a:ext>
            </a:extLst>
          </p:cNvPr>
          <p:cNvSpPr/>
          <p:nvPr/>
        </p:nvSpPr>
        <p:spPr>
          <a:xfrm>
            <a:off x="1948996" y="626480"/>
            <a:ext cx="5246008" cy="3677854"/>
          </a:xfrm>
          <a:prstGeom prst="roundRect">
            <a:avLst>
              <a:gd name="adj" fmla="val 12793"/>
            </a:avLst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BCE176-BE24-BA46-A304-A50F9275F16B}"/>
              </a:ext>
            </a:extLst>
          </p:cNvPr>
          <p:cNvSpPr txBox="1"/>
          <p:nvPr/>
        </p:nvSpPr>
        <p:spPr>
          <a:xfrm>
            <a:off x="1163584" y="-3292797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METHODS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82188B-127E-3C49-9D4E-4C78A34AE5E7}"/>
              </a:ext>
            </a:extLst>
          </p:cNvPr>
          <p:cNvSpPr txBox="1"/>
          <p:nvPr/>
        </p:nvSpPr>
        <p:spPr>
          <a:xfrm>
            <a:off x="2218138" y="-2444865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Data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7B5F3C-0B49-6344-9074-A67E5976CF74}"/>
              </a:ext>
            </a:extLst>
          </p:cNvPr>
          <p:cNvSpPr txBox="1"/>
          <p:nvPr/>
        </p:nvSpPr>
        <p:spPr>
          <a:xfrm>
            <a:off x="2218137" y="-1398871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Model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70D64D-D016-464F-92B2-725971B3D629}"/>
              </a:ext>
            </a:extLst>
          </p:cNvPr>
          <p:cNvSpPr txBox="1"/>
          <p:nvPr/>
        </p:nvSpPr>
        <p:spPr>
          <a:xfrm>
            <a:off x="2218137" y="816941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Evaluation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775D930-648F-8F48-8C08-6189F7AF7C0D}"/>
              </a:ext>
            </a:extLst>
          </p:cNvPr>
          <p:cNvSpPr/>
          <p:nvPr/>
        </p:nvSpPr>
        <p:spPr>
          <a:xfrm>
            <a:off x="4288907" y="1921628"/>
            <a:ext cx="1647351" cy="1647351"/>
          </a:xfrm>
          <a:prstGeom prst="ellipse">
            <a:avLst/>
          </a:prstGeom>
          <a:solidFill>
            <a:srgbClr val="98C3E6">
              <a:alpha val="50196"/>
            </a:srgbClr>
          </a:solidFill>
          <a:ln>
            <a:solidFill>
              <a:srgbClr val="98C3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47CD654-A5FE-2948-8070-85CCDCC5526C}"/>
              </a:ext>
            </a:extLst>
          </p:cNvPr>
          <p:cNvSpPr/>
          <p:nvPr/>
        </p:nvSpPr>
        <p:spPr>
          <a:xfrm>
            <a:off x="3599470" y="1921628"/>
            <a:ext cx="1647351" cy="1647351"/>
          </a:xfrm>
          <a:prstGeom prst="ellipse">
            <a:avLst/>
          </a:prstGeom>
          <a:solidFill>
            <a:srgbClr val="32537C">
              <a:alpha val="50196"/>
            </a:srgbClr>
          </a:solidFill>
          <a:ln>
            <a:solidFill>
              <a:srgbClr val="3253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CBD0A2-3FF9-D34B-8589-E038F8BA931E}"/>
              </a:ext>
            </a:extLst>
          </p:cNvPr>
          <p:cNvSpPr txBox="1"/>
          <p:nvPr/>
        </p:nvSpPr>
        <p:spPr>
          <a:xfrm>
            <a:off x="5246821" y="1369284"/>
            <a:ext cx="5594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0.5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C63C8B-8245-B34D-A1C3-8BCA30F3D2B5}"/>
              </a:ext>
            </a:extLst>
          </p:cNvPr>
          <p:cNvSpPr txBox="1"/>
          <p:nvPr/>
        </p:nvSpPr>
        <p:spPr>
          <a:xfrm>
            <a:off x="3341078" y="1369284"/>
            <a:ext cx="15024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Dice Coefficient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8B93A3-BE1C-5F4D-9164-E8E7C3E85287}"/>
              </a:ext>
            </a:extLst>
          </p:cNvPr>
          <p:cNvSpPr txBox="1"/>
          <p:nvPr/>
        </p:nvSpPr>
        <p:spPr>
          <a:xfrm>
            <a:off x="4623152" y="1369284"/>
            <a:ext cx="2461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1749495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advClick="0" advTm="0">
        <p159:morph option="byObject"/>
      </p:transition>
    </mc:Choice>
    <mc:Fallback>
      <p:transition spd="slow" advClick="0" advTm="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8E714A7-2DEB-D941-AB25-3F9A5FB0D8C6}"/>
              </a:ext>
            </a:extLst>
          </p:cNvPr>
          <p:cNvSpPr/>
          <p:nvPr/>
        </p:nvSpPr>
        <p:spPr>
          <a:xfrm>
            <a:off x="1948996" y="-2631526"/>
            <a:ext cx="5246008" cy="750255"/>
          </a:xfrm>
          <a:prstGeom prst="roundRect">
            <a:avLst>
              <a:gd name="adj" fmla="val 50000"/>
            </a:avLst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04A192D-3A9D-FD40-92D8-3D535261A9A7}"/>
              </a:ext>
            </a:extLst>
          </p:cNvPr>
          <p:cNvSpPr/>
          <p:nvPr/>
        </p:nvSpPr>
        <p:spPr>
          <a:xfrm>
            <a:off x="1948996" y="-1589332"/>
            <a:ext cx="5246008" cy="750255"/>
          </a:xfrm>
          <a:prstGeom prst="roundRect">
            <a:avLst>
              <a:gd name="adj" fmla="val 50000"/>
            </a:avLst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655B57B-1F86-8C4B-973E-63DB140CD157}"/>
              </a:ext>
            </a:extLst>
          </p:cNvPr>
          <p:cNvSpPr/>
          <p:nvPr/>
        </p:nvSpPr>
        <p:spPr>
          <a:xfrm>
            <a:off x="1948996" y="626480"/>
            <a:ext cx="5246008" cy="3677854"/>
          </a:xfrm>
          <a:prstGeom prst="roundRect">
            <a:avLst>
              <a:gd name="adj" fmla="val 12793"/>
            </a:avLst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BCE176-BE24-BA46-A304-A50F9275F16B}"/>
              </a:ext>
            </a:extLst>
          </p:cNvPr>
          <p:cNvSpPr txBox="1"/>
          <p:nvPr/>
        </p:nvSpPr>
        <p:spPr>
          <a:xfrm>
            <a:off x="1163584" y="-3292797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METHODS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82188B-127E-3C49-9D4E-4C78A34AE5E7}"/>
              </a:ext>
            </a:extLst>
          </p:cNvPr>
          <p:cNvSpPr txBox="1"/>
          <p:nvPr/>
        </p:nvSpPr>
        <p:spPr>
          <a:xfrm>
            <a:off x="2218138" y="-2444865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Data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7B5F3C-0B49-6344-9074-A67E5976CF74}"/>
              </a:ext>
            </a:extLst>
          </p:cNvPr>
          <p:cNvSpPr txBox="1"/>
          <p:nvPr/>
        </p:nvSpPr>
        <p:spPr>
          <a:xfrm>
            <a:off x="2218137" y="-1398871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Model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70D64D-D016-464F-92B2-725971B3D629}"/>
              </a:ext>
            </a:extLst>
          </p:cNvPr>
          <p:cNvSpPr txBox="1"/>
          <p:nvPr/>
        </p:nvSpPr>
        <p:spPr>
          <a:xfrm>
            <a:off x="2218137" y="816941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Evaluation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775D930-648F-8F48-8C08-6189F7AF7C0D}"/>
              </a:ext>
            </a:extLst>
          </p:cNvPr>
          <p:cNvSpPr/>
          <p:nvPr/>
        </p:nvSpPr>
        <p:spPr>
          <a:xfrm>
            <a:off x="3748323" y="1921627"/>
            <a:ext cx="1647351" cy="1647351"/>
          </a:xfrm>
          <a:prstGeom prst="ellipse">
            <a:avLst/>
          </a:prstGeom>
          <a:solidFill>
            <a:srgbClr val="98C3E6">
              <a:alpha val="50196"/>
            </a:srgbClr>
          </a:solidFill>
          <a:ln>
            <a:solidFill>
              <a:srgbClr val="98C3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47CD654-A5FE-2948-8070-85CCDCC5526C}"/>
              </a:ext>
            </a:extLst>
          </p:cNvPr>
          <p:cNvSpPr/>
          <p:nvPr/>
        </p:nvSpPr>
        <p:spPr>
          <a:xfrm>
            <a:off x="3748324" y="1921627"/>
            <a:ext cx="1647351" cy="1647351"/>
          </a:xfrm>
          <a:prstGeom prst="ellipse">
            <a:avLst/>
          </a:prstGeom>
          <a:solidFill>
            <a:srgbClr val="32537C">
              <a:alpha val="50196"/>
            </a:srgbClr>
          </a:solidFill>
          <a:ln>
            <a:solidFill>
              <a:srgbClr val="3253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00CC08-CF79-1B40-B623-CE0CA428C023}"/>
              </a:ext>
            </a:extLst>
          </p:cNvPr>
          <p:cNvSpPr txBox="1"/>
          <p:nvPr/>
        </p:nvSpPr>
        <p:spPr>
          <a:xfrm>
            <a:off x="5246821" y="1369284"/>
            <a:ext cx="5594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1156A0-3CA6-7442-BCA8-A7F2EED63FBA}"/>
              </a:ext>
            </a:extLst>
          </p:cNvPr>
          <p:cNvSpPr txBox="1"/>
          <p:nvPr/>
        </p:nvSpPr>
        <p:spPr>
          <a:xfrm>
            <a:off x="3341078" y="1369284"/>
            <a:ext cx="15024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Dice Coefficient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B3486F-11D0-9941-85A9-159B647E97A3}"/>
              </a:ext>
            </a:extLst>
          </p:cNvPr>
          <p:cNvSpPr txBox="1"/>
          <p:nvPr/>
        </p:nvSpPr>
        <p:spPr>
          <a:xfrm>
            <a:off x="4623152" y="1369284"/>
            <a:ext cx="2461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</a:t>
            </a:r>
          </a:p>
        </p:txBody>
      </p:sp>
      <p:pic>
        <p:nvPicPr>
          <p:cNvPr id="23" name="Picture 2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AE9B4E9A-FDF7-3149-B0C0-8393ABEEFE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24" t="5499" r="57380" b="54662"/>
          <a:stretch/>
        </p:blipFill>
        <p:spPr>
          <a:xfrm>
            <a:off x="3256599" y="5599481"/>
            <a:ext cx="2733105" cy="1620872"/>
          </a:xfrm>
          <a:prstGeom prst="rect">
            <a:avLst/>
          </a:prstGeom>
        </p:spPr>
      </p:pic>
      <p:pic>
        <p:nvPicPr>
          <p:cNvPr id="24" name="Picture 23" descr="Shape&#10;&#10;Description automatically generated with medium confidence">
            <a:extLst>
              <a:ext uri="{FF2B5EF4-FFF2-40B4-BE49-F238E27FC236}">
                <a16:creationId xmlns:a16="http://schemas.microsoft.com/office/drawing/2014/main" id="{650E2C9B-4D73-0F4B-90CD-F6B5543CE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0614" y="7982188"/>
            <a:ext cx="1079090" cy="33560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056EA68-83D6-0647-9711-1DFCF048C505}"/>
              </a:ext>
            </a:extLst>
          </p:cNvPr>
          <p:cNvSpPr txBox="1"/>
          <p:nvPr/>
        </p:nvSpPr>
        <p:spPr>
          <a:xfrm>
            <a:off x="4327246" y="9191106"/>
            <a:ext cx="90458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i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0.961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DA2609C-F28F-6C44-BCEC-942B6D1A5440}"/>
              </a:ext>
            </a:extLst>
          </p:cNvPr>
          <p:cNvSpPr txBox="1"/>
          <p:nvPr/>
        </p:nvSpPr>
        <p:spPr>
          <a:xfrm>
            <a:off x="3224645" y="8688672"/>
            <a:ext cx="118566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i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Benchmark DC: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0ECA950-61AA-2447-A669-577DDAFAC37B}"/>
              </a:ext>
            </a:extLst>
          </p:cNvPr>
          <p:cNvGrpSpPr/>
          <p:nvPr/>
        </p:nvGrpSpPr>
        <p:grpSpPr>
          <a:xfrm>
            <a:off x="-1" y="-1"/>
            <a:ext cx="9144000" cy="5121275"/>
            <a:chOff x="9684" y="0"/>
            <a:chExt cx="9144000" cy="5121275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87F554E-6649-1A4C-B294-21DE4AF7AD58}"/>
                </a:ext>
              </a:extLst>
            </p:cNvPr>
            <p:cNvSpPr/>
            <p:nvPr/>
          </p:nvSpPr>
          <p:spPr>
            <a:xfrm>
              <a:off x="9684" y="1"/>
              <a:ext cx="1939311" cy="51212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DBA4D4F-2A1E-5E45-BCF4-BDF8E90F0242}"/>
                </a:ext>
              </a:extLst>
            </p:cNvPr>
            <p:cNvSpPr/>
            <p:nvPr/>
          </p:nvSpPr>
          <p:spPr>
            <a:xfrm>
              <a:off x="1892763" y="4304335"/>
              <a:ext cx="5475534" cy="8169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B07E1DD-4669-D04D-B323-4775BFCA68C4}"/>
                </a:ext>
              </a:extLst>
            </p:cNvPr>
            <p:cNvSpPr/>
            <p:nvPr/>
          </p:nvSpPr>
          <p:spPr>
            <a:xfrm>
              <a:off x="6080760" y="1100037"/>
              <a:ext cx="1109237" cy="1734843"/>
            </a:xfrm>
            <a:prstGeom prst="rect">
              <a:avLst/>
            </a:prstGeom>
            <a:solidFill>
              <a:srgbClr val="E5F1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8F6C4D4-AD80-8A4D-985D-4DD967D598BA}"/>
                </a:ext>
              </a:extLst>
            </p:cNvPr>
            <p:cNvSpPr/>
            <p:nvPr/>
          </p:nvSpPr>
          <p:spPr>
            <a:xfrm>
              <a:off x="7201127" y="1"/>
              <a:ext cx="1952557" cy="51212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C56BFA6-DB27-5F4A-8EAB-6520CFDAD128}"/>
                </a:ext>
              </a:extLst>
            </p:cNvPr>
            <p:cNvSpPr/>
            <p:nvPr/>
          </p:nvSpPr>
          <p:spPr>
            <a:xfrm>
              <a:off x="1948996" y="0"/>
              <a:ext cx="5475534" cy="6138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142003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8E714A7-2DEB-D941-AB25-3F9A5FB0D8C6}"/>
              </a:ext>
            </a:extLst>
          </p:cNvPr>
          <p:cNvSpPr/>
          <p:nvPr/>
        </p:nvSpPr>
        <p:spPr>
          <a:xfrm>
            <a:off x="1948996" y="-2631526"/>
            <a:ext cx="5246008" cy="750255"/>
          </a:xfrm>
          <a:prstGeom prst="roundRect">
            <a:avLst>
              <a:gd name="adj" fmla="val 50000"/>
            </a:avLst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04A192D-3A9D-FD40-92D8-3D535261A9A7}"/>
              </a:ext>
            </a:extLst>
          </p:cNvPr>
          <p:cNvSpPr/>
          <p:nvPr/>
        </p:nvSpPr>
        <p:spPr>
          <a:xfrm>
            <a:off x="1948996" y="-1589332"/>
            <a:ext cx="5246008" cy="750255"/>
          </a:xfrm>
          <a:prstGeom prst="roundRect">
            <a:avLst>
              <a:gd name="adj" fmla="val 50000"/>
            </a:avLst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655B57B-1F86-8C4B-973E-63DB140CD157}"/>
              </a:ext>
            </a:extLst>
          </p:cNvPr>
          <p:cNvSpPr/>
          <p:nvPr/>
        </p:nvSpPr>
        <p:spPr>
          <a:xfrm>
            <a:off x="1948996" y="626480"/>
            <a:ext cx="5246008" cy="3677854"/>
          </a:xfrm>
          <a:prstGeom prst="roundRect">
            <a:avLst>
              <a:gd name="adj" fmla="val 12793"/>
            </a:avLst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BCE176-BE24-BA46-A304-A50F9275F16B}"/>
              </a:ext>
            </a:extLst>
          </p:cNvPr>
          <p:cNvSpPr txBox="1"/>
          <p:nvPr/>
        </p:nvSpPr>
        <p:spPr>
          <a:xfrm>
            <a:off x="1163584" y="-3292797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METHODS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82188B-127E-3C49-9D4E-4C78A34AE5E7}"/>
              </a:ext>
            </a:extLst>
          </p:cNvPr>
          <p:cNvSpPr txBox="1"/>
          <p:nvPr/>
        </p:nvSpPr>
        <p:spPr>
          <a:xfrm>
            <a:off x="2218138" y="-2444865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Data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7B5F3C-0B49-6344-9074-A67E5976CF74}"/>
              </a:ext>
            </a:extLst>
          </p:cNvPr>
          <p:cNvSpPr txBox="1"/>
          <p:nvPr/>
        </p:nvSpPr>
        <p:spPr>
          <a:xfrm>
            <a:off x="2218137" y="-1398871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Model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70D64D-D016-464F-92B2-725971B3D629}"/>
              </a:ext>
            </a:extLst>
          </p:cNvPr>
          <p:cNvSpPr txBox="1"/>
          <p:nvPr/>
        </p:nvSpPr>
        <p:spPr>
          <a:xfrm>
            <a:off x="2218137" y="816941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Evaluation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BBEF69-E469-0B4C-B88E-EFA687CF1D99}"/>
              </a:ext>
            </a:extLst>
          </p:cNvPr>
          <p:cNvSpPr txBox="1"/>
          <p:nvPr/>
        </p:nvSpPr>
        <p:spPr>
          <a:xfrm>
            <a:off x="3605255" y="1796989"/>
            <a:ext cx="19334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Dice Coefficient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1176DE-B57E-2D45-ADA2-283098B54D2F}"/>
              </a:ext>
            </a:extLst>
          </p:cNvPr>
          <p:cNvSpPr txBox="1"/>
          <p:nvPr/>
        </p:nvSpPr>
        <p:spPr>
          <a:xfrm>
            <a:off x="3605254" y="2295227"/>
            <a:ext cx="19334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Hausdorff</a:t>
            </a:r>
            <a:r>
              <a:rPr lang="en-US" sz="14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Distance</a:t>
            </a:r>
          </a:p>
        </p:txBody>
      </p:sp>
    </p:spTree>
    <p:extLst>
      <p:ext uri="{BB962C8B-B14F-4D97-AF65-F5344CB8AC3E}">
        <p14:creationId xmlns:p14="http://schemas.microsoft.com/office/powerpoint/2010/main" val="7647119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2137DDB7-6968-9A4D-B229-4C05368C2E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50"/>
          <a:stretch/>
        </p:blipFill>
        <p:spPr bwMode="auto">
          <a:xfrm>
            <a:off x="-9670473" y="-1"/>
            <a:ext cx="5095875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9FD0AC6A-1F5B-754C-9869-AC87D52D19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4" t="83137"/>
          <a:stretch/>
        </p:blipFill>
        <p:spPr bwMode="auto">
          <a:xfrm>
            <a:off x="12221441" y="4257675"/>
            <a:ext cx="2328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47AEC2D-FE8F-A044-9E2E-F7AFE2D2C498}"/>
              </a:ext>
            </a:extLst>
          </p:cNvPr>
          <p:cNvSpPr/>
          <p:nvPr/>
        </p:nvSpPr>
        <p:spPr>
          <a:xfrm>
            <a:off x="416238" y="327659"/>
            <a:ext cx="8311524" cy="6057901"/>
          </a:xfrm>
          <a:prstGeom prst="roundRect">
            <a:avLst/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3B85A2-A626-D949-92F8-96CB2C8C9368}"/>
              </a:ext>
            </a:extLst>
          </p:cNvPr>
          <p:cNvSpPr txBox="1"/>
          <p:nvPr/>
        </p:nvSpPr>
        <p:spPr>
          <a:xfrm>
            <a:off x="1156607" y="837702"/>
            <a:ext cx="26991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OBJECTIVE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57487F-86B4-084F-B6C1-05D6A6E8EAC1}"/>
              </a:ext>
            </a:extLst>
          </p:cNvPr>
          <p:cNvSpPr txBox="1"/>
          <p:nvPr/>
        </p:nvSpPr>
        <p:spPr>
          <a:xfrm>
            <a:off x="3683000" y="-3452358"/>
            <a:ext cx="50527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Left Atrium Right Atrium Network (LARANet)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A3E722-4638-004C-84B4-9E7851857CB4}"/>
              </a:ext>
            </a:extLst>
          </p:cNvPr>
          <p:cNvSpPr/>
          <p:nvPr/>
        </p:nvSpPr>
        <p:spPr>
          <a:xfrm>
            <a:off x="4368346" y="-3083026"/>
            <a:ext cx="36820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Deep Neural Network for Biatrial Segmentation from MRI and CT Images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0E72B8-B732-A04D-BEB0-8C37C693E33E}"/>
              </a:ext>
            </a:extLst>
          </p:cNvPr>
          <p:cNvSpPr/>
          <p:nvPr/>
        </p:nvSpPr>
        <p:spPr>
          <a:xfrm>
            <a:off x="3683000" y="-2421306"/>
            <a:ext cx="50527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Rebecca A. Yu, Rheeda L. Ali PhD, Pallavi Pandey MD, Ryan P. Bradley PhD, David D. </a:t>
            </a:r>
            <a:r>
              <a:rPr lang="en-US" sz="800" dirty="0" err="1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Spragg</a:t>
            </a:r>
            <a:r>
              <a:rPr lang="en-US" sz="800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MD FHRS, Hugh G. Calkins MD FHRS, Natalia A. Trayanova PhD FHRS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C4E266-B1EA-5D44-A745-3A38DE107F9E}"/>
              </a:ext>
            </a:extLst>
          </p:cNvPr>
          <p:cNvSpPr txBox="1"/>
          <p:nvPr/>
        </p:nvSpPr>
        <p:spPr>
          <a:xfrm>
            <a:off x="1532072" y="1659134"/>
            <a:ext cx="46472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		atrial segmentation bottleneck</a:t>
            </a:r>
            <a:endParaRPr lang="en-US" sz="1200" i="1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E6D63A1-B62D-7D43-BBE0-2DB8E9F3983A}"/>
              </a:ext>
            </a:extLst>
          </p:cNvPr>
          <p:cNvSpPr txBox="1"/>
          <p:nvPr/>
        </p:nvSpPr>
        <p:spPr>
          <a:xfrm>
            <a:off x="1573891" y="2285840"/>
            <a:ext cx="46472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		</a:t>
            </a:r>
            <a:r>
              <a:rPr lang="en-US" sz="12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low NN generalizability</a:t>
            </a:r>
            <a:endParaRPr lang="en-US" sz="1200" i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8D24031-3794-734E-9224-BAE45E0DB350}"/>
              </a:ext>
            </a:extLst>
          </p:cNvPr>
          <p:cNvSpPr txBox="1"/>
          <p:nvPr/>
        </p:nvSpPr>
        <p:spPr>
          <a:xfrm>
            <a:off x="1573891" y="1369121"/>
            <a:ext cx="46472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</a:t>
            </a:r>
            <a:r>
              <a:rPr lang="en-US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Clinical Motivation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39F482-0A66-1F46-BEB0-CABD8511A521}"/>
              </a:ext>
            </a:extLst>
          </p:cNvPr>
          <p:cNvSpPr txBox="1"/>
          <p:nvPr/>
        </p:nvSpPr>
        <p:spPr>
          <a:xfrm>
            <a:off x="1573891" y="1983894"/>
            <a:ext cx="46472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  <a:r>
              <a:rPr lang="en-US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Technical Motivation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D60D385-7DC2-D741-AA9A-78565DAFB9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76" t="26292" r="12381" b="28709"/>
          <a:stretch/>
        </p:blipFill>
        <p:spPr>
          <a:xfrm>
            <a:off x="6230198" y="2099205"/>
            <a:ext cx="1737825" cy="998002"/>
          </a:xfrm>
          <a:prstGeom prst="rect">
            <a:avLst/>
          </a:prstGeom>
        </p:spPr>
      </p:pic>
      <p:pic>
        <p:nvPicPr>
          <p:cNvPr id="21" name="Picture 20" descr="A picture containing text, monitor, indoor, electronics&#10;&#10;Description automatically generated">
            <a:extLst>
              <a:ext uri="{FF2B5EF4-FFF2-40B4-BE49-F238E27FC236}">
                <a16:creationId xmlns:a16="http://schemas.microsoft.com/office/drawing/2014/main" id="{AF35D1A0-8897-F040-8E46-20D278316F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08" t="19927" r="10040" b="20515"/>
          <a:stretch/>
        </p:blipFill>
        <p:spPr>
          <a:xfrm>
            <a:off x="4892575" y="2099205"/>
            <a:ext cx="1272313" cy="998002"/>
          </a:xfrm>
          <a:prstGeom prst="rect">
            <a:avLst/>
          </a:prstGeom>
        </p:spPr>
      </p:pic>
      <p:pic>
        <p:nvPicPr>
          <p:cNvPr id="22" name="Picture 21" descr="A screenshot of a map&#10;&#10;Description automatically generated with low confidence">
            <a:extLst>
              <a:ext uri="{FF2B5EF4-FFF2-40B4-BE49-F238E27FC236}">
                <a16:creationId xmlns:a16="http://schemas.microsoft.com/office/drawing/2014/main" id="{3E172CEA-EEB7-D643-8686-BA26CC65FF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524" t="11465" r="10610" b="16357"/>
          <a:stretch/>
        </p:blipFill>
        <p:spPr>
          <a:xfrm>
            <a:off x="4892575" y="3162517"/>
            <a:ext cx="967836" cy="931534"/>
          </a:xfrm>
          <a:prstGeom prst="rect">
            <a:avLst/>
          </a:prstGeom>
        </p:spPr>
      </p:pic>
      <p:pic>
        <p:nvPicPr>
          <p:cNvPr id="5" name="Picture 4" descr="A picture containing text, monitor, electronics, screenshot&#10;&#10;Description automatically generated">
            <a:extLst>
              <a:ext uri="{FF2B5EF4-FFF2-40B4-BE49-F238E27FC236}">
                <a16:creationId xmlns:a16="http://schemas.microsoft.com/office/drawing/2014/main" id="{4020BCE7-0FDE-EA4C-BFBF-B7D6EA0D6E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095" t="11482" r="12362" b="16357"/>
          <a:stretch/>
        </p:blipFill>
        <p:spPr>
          <a:xfrm>
            <a:off x="5933417" y="3164930"/>
            <a:ext cx="1007308" cy="933784"/>
          </a:xfrm>
          <a:prstGeom prst="rect">
            <a:avLst/>
          </a:prstGeom>
        </p:spPr>
      </p:pic>
      <p:pic>
        <p:nvPicPr>
          <p:cNvPr id="8" name="Picture 7" descr="A picture containing text, monitor, screenshot, electronics&#10;&#10;Description automatically generated">
            <a:extLst>
              <a:ext uri="{FF2B5EF4-FFF2-40B4-BE49-F238E27FC236}">
                <a16:creationId xmlns:a16="http://schemas.microsoft.com/office/drawing/2014/main" id="{37A27B6D-28D4-DF4B-8ABD-CB01FD099D5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456" t="18000" r="17545" b="20355"/>
          <a:stretch/>
        </p:blipFill>
        <p:spPr>
          <a:xfrm>
            <a:off x="7013731" y="3160267"/>
            <a:ext cx="954292" cy="93378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476E914-EAA1-F546-A2BC-43703C404E42}"/>
              </a:ext>
            </a:extLst>
          </p:cNvPr>
          <p:cNvSpPr txBox="1"/>
          <p:nvPr/>
        </p:nvSpPr>
        <p:spPr>
          <a:xfrm>
            <a:off x="1550306" y="5382451"/>
            <a:ext cx="46472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		ROI-dependent segmentations</a:t>
            </a:r>
            <a:endParaRPr lang="en-US" sz="1200" i="1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8D0788A-E446-F54F-8538-E2ED7D89CB82}"/>
              </a:ext>
            </a:extLst>
          </p:cNvPr>
          <p:cNvSpPr txBox="1"/>
          <p:nvPr/>
        </p:nvSpPr>
        <p:spPr>
          <a:xfrm>
            <a:off x="1573891" y="5079159"/>
            <a:ext cx="46472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</a:t>
            </a:r>
            <a:r>
              <a:rPr lang="en-US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Technical Background</a:t>
            </a:r>
          </a:p>
        </p:txBody>
      </p:sp>
      <p:pic>
        <p:nvPicPr>
          <p:cNvPr id="36" name="Picture 35" descr="A picture containing shape&#10;&#10;Description automatically generated">
            <a:extLst>
              <a:ext uri="{FF2B5EF4-FFF2-40B4-BE49-F238E27FC236}">
                <a16:creationId xmlns:a16="http://schemas.microsoft.com/office/drawing/2014/main" id="{9440ABB7-DC71-A94A-A149-384ECB19FE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3065" y="5238811"/>
            <a:ext cx="2747374" cy="119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9764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8E714A7-2DEB-D941-AB25-3F9A5FB0D8C6}"/>
              </a:ext>
            </a:extLst>
          </p:cNvPr>
          <p:cNvSpPr/>
          <p:nvPr/>
        </p:nvSpPr>
        <p:spPr>
          <a:xfrm>
            <a:off x="1948996" y="-2631526"/>
            <a:ext cx="5246008" cy="750255"/>
          </a:xfrm>
          <a:prstGeom prst="roundRect">
            <a:avLst>
              <a:gd name="adj" fmla="val 50000"/>
            </a:avLst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FFB6AF-A428-8946-9676-BC9999EB699E}"/>
              </a:ext>
            </a:extLst>
          </p:cNvPr>
          <p:cNvSpPr txBox="1"/>
          <p:nvPr/>
        </p:nvSpPr>
        <p:spPr>
          <a:xfrm>
            <a:off x="3087972" y="1369283"/>
            <a:ext cx="17555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Hausdorff</a:t>
            </a:r>
            <a:r>
              <a:rPr lang="en-US" sz="14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Distance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04A192D-3A9D-FD40-92D8-3D535261A9A7}"/>
              </a:ext>
            </a:extLst>
          </p:cNvPr>
          <p:cNvSpPr/>
          <p:nvPr/>
        </p:nvSpPr>
        <p:spPr>
          <a:xfrm>
            <a:off x="1948996" y="-1589332"/>
            <a:ext cx="5246008" cy="750255"/>
          </a:xfrm>
          <a:prstGeom prst="roundRect">
            <a:avLst>
              <a:gd name="adj" fmla="val 50000"/>
            </a:avLst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655B57B-1F86-8C4B-973E-63DB140CD157}"/>
              </a:ext>
            </a:extLst>
          </p:cNvPr>
          <p:cNvSpPr/>
          <p:nvPr/>
        </p:nvSpPr>
        <p:spPr>
          <a:xfrm>
            <a:off x="1948996" y="626480"/>
            <a:ext cx="5246008" cy="3677854"/>
          </a:xfrm>
          <a:prstGeom prst="roundRect">
            <a:avLst>
              <a:gd name="adj" fmla="val 12793"/>
            </a:avLst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BCE176-BE24-BA46-A304-A50F9275F16B}"/>
              </a:ext>
            </a:extLst>
          </p:cNvPr>
          <p:cNvSpPr txBox="1"/>
          <p:nvPr/>
        </p:nvSpPr>
        <p:spPr>
          <a:xfrm>
            <a:off x="1163584" y="-3292797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METHODS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82188B-127E-3C49-9D4E-4C78A34AE5E7}"/>
              </a:ext>
            </a:extLst>
          </p:cNvPr>
          <p:cNvSpPr txBox="1"/>
          <p:nvPr/>
        </p:nvSpPr>
        <p:spPr>
          <a:xfrm>
            <a:off x="2218138" y="-2444865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Data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7B5F3C-0B49-6344-9074-A67E5976CF74}"/>
              </a:ext>
            </a:extLst>
          </p:cNvPr>
          <p:cNvSpPr txBox="1"/>
          <p:nvPr/>
        </p:nvSpPr>
        <p:spPr>
          <a:xfrm>
            <a:off x="2218137" y="-1398871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Model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70D64D-D016-464F-92B2-725971B3D629}"/>
              </a:ext>
            </a:extLst>
          </p:cNvPr>
          <p:cNvSpPr txBox="1"/>
          <p:nvPr/>
        </p:nvSpPr>
        <p:spPr>
          <a:xfrm>
            <a:off x="2218137" y="816941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Evaluation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1458D0-E09F-0B45-9BAB-CC98F7BC248E}"/>
              </a:ext>
            </a:extLst>
          </p:cNvPr>
          <p:cNvSpPr txBox="1"/>
          <p:nvPr/>
        </p:nvSpPr>
        <p:spPr>
          <a:xfrm>
            <a:off x="4623152" y="1369284"/>
            <a:ext cx="2461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3FBF1B-33C5-4F49-86C8-B2861788BB23}"/>
              </a:ext>
            </a:extLst>
          </p:cNvPr>
          <p:cNvSpPr txBox="1"/>
          <p:nvPr/>
        </p:nvSpPr>
        <p:spPr>
          <a:xfrm>
            <a:off x="5246821" y="1369284"/>
            <a:ext cx="5594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Low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7D8D0E1-8578-C948-A2D6-542D6190A995}"/>
              </a:ext>
            </a:extLst>
          </p:cNvPr>
          <p:cNvSpPr/>
          <p:nvPr/>
        </p:nvSpPr>
        <p:spPr>
          <a:xfrm>
            <a:off x="3748323" y="1921627"/>
            <a:ext cx="1647351" cy="1647351"/>
          </a:xfrm>
          <a:prstGeom prst="ellipse">
            <a:avLst/>
          </a:prstGeom>
          <a:solidFill>
            <a:srgbClr val="98C3E6">
              <a:alpha val="50196"/>
            </a:srgbClr>
          </a:solidFill>
          <a:ln>
            <a:solidFill>
              <a:srgbClr val="98C3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7C3C89C-A049-C94D-A606-8219BC3D2CCA}"/>
              </a:ext>
            </a:extLst>
          </p:cNvPr>
          <p:cNvSpPr/>
          <p:nvPr/>
        </p:nvSpPr>
        <p:spPr>
          <a:xfrm>
            <a:off x="3714094" y="1921627"/>
            <a:ext cx="1647351" cy="1647351"/>
          </a:xfrm>
          <a:prstGeom prst="ellipse">
            <a:avLst/>
          </a:prstGeom>
          <a:solidFill>
            <a:srgbClr val="32537C">
              <a:alpha val="50196"/>
            </a:srgbClr>
          </a:solidFill>
          <a:ln>
            <a:solidFill>
              <a:srgbClr val="3253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701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8E714A7-2DEB-D941-AB25-3F9A5FB0D8C6}"/>
              </a:ext>
            </a:extLst>
          </p:cNvPr>
          <p:cNvSpPr/>
          <p:nvPr/>
        </p:nvSpPr>
        <p:spPr>
          <a:xfrm>
            <a:off x="1948996" y="-2631526"/>
            <a:ext cx="5246008" cy="750255"/>
          </a:xfrm>
          <a:prstGeom prst="roundRect">
            <a:avLst>
              <a:gd name="adj" fmla="val 50000"/>
            </a:avLst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FFB6AF-A428-8946-9676-BC9999EB699E}"/>
              </a:ext>
            </a:extLst>
          </p:cNvPr>
          <p:cNvSpPr txBox="1"/>
          <p:nvPr/>
        </p:nvSpPr>
        <p:spPr>
          <a:xfrm>
            <a:off x="3087972" y="1369283"/>
            <a:ext cx="17555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Hausdorff</a:t>
            </a:r>
            <a:r>
              <a:rPr lang="en-US" sz="14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Distance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04A192D-3A9D-FD40-92D8-3D535261A9A7}"/>
              </a:ext>
            </a:extLst>
          </p:cNvPr>
          <p:cNvSpPr/>
          <p:nvPr/>
        </p:nvSpPr>
        <p:spPr>
          <a:xfrm>
            <a:off x="1948996" y="-1589332"/>
            <a:ext cx="5246008" cy="750255"/>
          </a:xfrm>
          <a:prstGeom prst="roundRect">
            <a:avLst>
              <a:gd name="adj" fmla="val 50000"/>
            </a:avLst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655B57B-1F86-8C4B-973E-63DB140CD157}"/>
              </a:ext>
            </a:extLst>
          </p:cNvPr>
          <p:cNvSpPr/>
          <p:nvPr/>
        </p:nvSpPr>
        <p:spPr>
          <a:xfrm>
            <a:off x="1948996" y="626480"/>
            <a:ext cx="5246008" cy="3677854"/>
          </a:xfrm>
          <a:prstGeom prst="roundRect">
            <a:avLst>
              <a:gd name="adj" fmla="val 12793"/>
            </a:avLst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BCE176-BE24-BA46-A304-A50F9275F16B}"/>
              </a:ext>
            </a:extLst>
          </p:cNvPr>
          <p:cNvSpPr txBox="1"/>
          <p:nvPr/>
        </p:nvSpPr>
        <p:spPr>
          <a:xfrm>
            <a:off x="1163584" y="-3292797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METHODS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82188B-127E-3C49-9D4E-4C78A34AE5E7}"/>
              </a:ext>
            </a:extLst>
          </p:cNvPr>
          <p:cNvSpPr txBox="1"/>
          <p:nvPr/>
        </p:nvSpPr>
        <p:spPr>
          <a:xfrm>
            <a:off x="2218138" y="-2444865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Data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7B5F3C-0B49-6344-9074-A67E5976CF74}"/>
              </a:ext>
            </a:extLst>
          </p:cNvPr>
          <p:cNvSpPr txBox="1"/>
          <p:nvPr/>
        </p:nvSpPr>
        <p:spPr>
          <a:xfrm>
            <a:off x="2218137" y="-1398871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Model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70D64D-D016-464F-92B2-725971B3D629}"/>
              </a:ext>
            </a:extLst>
          </p:cNvPr>
          <p:cNvSpPr txBox="1"/>
          <p:nvPr/>
        </p:nvSpPr>
        <p:spPr>
          <a:xfrm>
            <a:off x="2218137" y="816941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Evaluation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1458D0-E09F-0B45-9BAB-CC98F7BC248E}"/>
              </a:ext>
            </a:extLst>
          </p:cNvPr>
          <p:cNvSpPr txBox="1"/>
          <p:nvPr/>
        </p:nvSpPr>
        <p:spPr>
          <a:xfrm>
            <a:off x="4623152" y="1369284"/>
            <a:ext cx="2461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3FBF1B-33C5-4F49-86C8-B2861788BB23}"/>
              </a:ext>
            </a:extLst>
          </p:cNvPr>
          <p:cNvSpPr txBox="1"/>
          <p:nvPr/>
        </p:nvSpPr>
        <p:spPr>
          <a:xfrm>
            <a:off x="5246821" y="1369284"/>
            <a:ext cx="5594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High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7D8D0E1-8578-C948-A2D6-542D6190A995}"/>
              </a:ext>
            </a:extLst>
          </p:cNvPr>
          <p:cNvSpPr/>
          <p:nvPr/>
        </p:nvSpPr>
        <p:spPr>
          <a:xfrm>
            <a:off x="3087972" y="1921627"/>
            <a:ext cx="1647351" cy="1647351"/>
          </a:xfrm>
          <a:prstGeom prst="ellipse">
            <a:avLst/>
          </a:prstGeom>
          <a:solidFill>
            <a:srgbClr val="98C3E6">
              <a:alpha val="50196"/>
            </a:srgbClr>
          </a:solidFill>
          <a:ln>
            <a:solidFill>
              <a:srgbClr val="98C3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7C3C89C-A049-C94D-A606-8219BC3D2CCA}"/>
              </a:ext>
            </a:extLst>
          </p:cNvPr>
          <p:cNvSpPr/>
          <p:nvPr/>
        </p:nvSpPr>
        <p:spPr>
          <a:xfrm>
            <a:off x="2949423" y="1921627"/>
            <a:ext cx="1647351" cy="1647351"/>
          </a:xfrm>
          <a:prstGeom prst="ellipse">
            <a:avLst/>
          </a:prstGeom>
          <a:solidFill>
            <a:srgbClr val="32537C">
              <a:alpha val="50196"/>
            </a:srgbClr>
          </a:solidFill>
          <a:ln>
            <a:solidFill>
              <a:srgbClr val="3253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51B4B4F-245A-BC48-8593-C4B936D49EE2}"/>
              </a:ext>
            </a:extLst>
          </p:cNvPr>
          <p:cNvSpPr/>
          <p:nvPr/>
        </p:nvSpPr>
        <p:spPr>
          <a:xfrm>
            <a:off x="5806271" y="1921627"/>
            <a:ext cx="319812" cy="121511"/>
          </a:xfrm>
          <a:prstGeom prst="ellipse">
            <a:avLst/>
          </a:prstGeom>
          <a:solidFill>
            <a:srgbClr val="98C3E6">
              <a:alpha val="50196"/>
            </a:srgbClr>
          </a:solidFill>
          <a:ln>
            <a:solidFill>
              <a:srgbClr val="98C3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545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8E714A7-2DEB-D941-AB25-3F9A5FB0D8C6}"/>
              </a:ext>
            </a:extLst>
          </p:cNvPr>
          <p:cNvSpPr/>
          <p:nvPr/>
        </p:nvSpPr>
        <p:spPr>
          <a:xfrm>
            <a:off x="1948996" y="-2631526"/>
            <a:ext cx="5246008" cy="750255"/>
          </a:xfrm>
          <a:prstGeom prst="roundRect">
            <a:avLst>
              <a:gd name="adj" fmla="val 50000"/>
            </a:avLst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04A192D-3A9D-FD40-92D8-3D535261A9A7}"/>
              </a:ext>
            </a:extLst>
          </p:cNvPr>
          <p:cNvSpPr/>
          <p:nvPr/>
        </p:nvSpPr>
        <p:spPr>
          <a:xfrm>
            <a:off x="1948996" y="-1589332"/>
            <a:ext cx="5246008" cy="750255"/>
          </a:xfrm>
          <a:prstGeom prst="roundRect">
            <a:avLst>
              <a:gd name="adj" fmla="val 50000"/>
            </a:avLst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655B57B-1F86-8C4B-973E-63DB140CD157}"/>
              </a:ext>
            </a:extLst>
          </p:cNvPr>
          <p:cNvSpPr/>
          <p:nvPr/>
        </p:nvSpPr>
        <p:spPr>
          <a:xfrm>
            <a:off x="1948996" y="626480"/>
            <a:ext cx="5246008" cy="3677854"/>
          </a:xfrm>
          <a:prstGeom prst="roundRect">
            <a:avLst>
              <a:gd name="adj" fmla="val 12793"/>
            </a:avLst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BCE176-BE24-BA46-A304-A50F9275F16B}"/>
              </a:ext>
            </a:extLst>
          </p:cNvPr>
          <p:cNvSpPr txBox="1"/>
          <p:nvPr/>
        </p:nvSpPr>
        <p:spPr>
          <a:xfrm>
            <a:off x="1163584" y="-3292797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METHODS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82188B-127E-3C49-9D4E-4C78A34AE5E7}"/>
              </a:ext>
            </a:extLst>
          </p:cNvPr>
          <p:cNvSpPr txBox="1"/>
          <p:nvPr/>
        </p:nvSpPr>
        <p:spPr>
          <a:xfrm>
            <a:off x="2218138" y="-2444865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Data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7B5F3C-0B49-6344-9074-A67E5976CF74}"/>
              </a:ext>
            </a:extLst>
          </p:cNvPr>
          <p:cNvSpPr txBox="1"/>
          <p:nvPr/>
        </p:nvSpPr>
        <p:spPr>
          <a:xfrm>
            <a:off x="2218137" y="-1398871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Model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70D64D-D016-464F-92B2-725971B3D629}"/>
              </a:ext>
            </a:extLst>
          </p:cNvPr>
          <p:cNvSpPr txBox="1"/>
          <p:nvPr/>
        </p:nvSpPr>
        <p:spPr>
          <a:xfrm>
            <a:off x="2218137" y="816941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Evaluation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42C5B5-E71E-A448-A172-89138DC17C5B}"/>
              </a:ext>
            </a:extLst>
          </p:cNvPr>
          <p:cNvSpPr txBox="1"/>
          <p:nvPr/>
        </p:nvSpPr>
        <p:spPr>
          <a:xfrm>
            <a:off x="3605255" y="1796989"/>
            <a:ext cx="19334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Dice Coefficient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FFB6AF-A428-8946-9676-BC9999EB699E}"/>
              </a:ext>
            </a:extLst>
          </p:cNvPr>
          <p:cNvSpPr txBox="1"/>
          <p:nvPr/>
        </p:nvSpPr>
        <p:spPr>
          <a:xfrm>
            <a:off x="3605254" y="2295227"/>
            <a:ext cx="19334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 err="1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Hausdorff</a:t>
            </a:r>
            <a:r>
              <a:rPr lang="en-US" sz="1400" i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Distance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A01732-72DF-ED40-9F25-39D9CBF680D2}"/>
              </a:ext>
            </a:extLst>
          </p:cNvPr>
          <p:cNvSpPr txBox="1"/>
          <p:nvPr/>
        </p:nvSpPr>
        <p:spPr>
          <a:xfrm>
            <a:off x="3605253" y="2793465"/>
            <a:ext cx="19334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Anatomical Regions</a:t>
            </a:r>
          </a:p>
        </p:txBody>
      </p:sp>
    </p:spTree>
    <p:extLst>
      <p:ext uri="{BB962C8B-B14F-4D97-AF65-F5344CB8AC3E}">
        <p14:creationId xmlns:p14="http://schemas.microsoft.com/office/powerpoint/2010/main" val="11767674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8E714A7-2DEB-D941-AB25-3F9A5FB0D8C6}"/>
              </a:ext>
            </a:extLst>
          </p:cNvPr>
          <p:cNvSpPr/>
          <p:nvPr/>
        </p:nvSpPr>
        <p:spPr>
          <a:xfrm>
            <a:off x="1948996" y="1518443"/>
            <a:ext cx="5246008" cy="750255"/>
          </a:xfrm>
          <a:prstGeom prst="roundRect">
            <a:avLst>
              <a:gd name="adj" fmla="val 50000"/>
            </a:avLst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04A192D-3A9D-FD40-92D8-3D535261A9A7}"/>
              </a:ext>
            </a:extLst>
          </p:cNvPr>
          <p:cNvSpPr/>
          <p:nvPr/>
        </p:nvSpPr>
        <p:spPr>
          <a:xfrm>
            <a:off x="1948996" y="2560637"/>
            <a:ext cx="5246008" cy="750255"/>
          </a:xfrm>
          <a:prstGeom prst="roundRect">
            <a:avLst>
              <a:gd name="adj" fmla="val 50000"/>
            </a:avLst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655B57B-1F86-8C4B-973E-63DB140CD157}"/>
              </a:ext>
            </a:extLst>
          </p:cNvPr>
          <p:cNvSpPr/>
          <p:nvPr/>
        </p:nvSpPr>
        <p:spPr>
          <a:xfrm>
            <a:off x="1948996" y="3602831"/>
            <a:ext cx="5246008" cy="750255"/>
          </a:xfrm>
          <a:prstGeom prst="roundRect">
            <a:avLst>
              <a:gd name="adj" fmla="val 50000"/>
            </a:avLst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BCE176-BE24-BA46-A304-A50F9275F16B}"/>
              </a:ext>
            </a:extLst>
          </p:cNvPr>
          <p:cNvSpPr txBox="1"/>
          <p:nvPr/>
        </p:nvSpPr>
        <p:spPr>
          <a:xfrm>
            <a:off x="1163584" y="857172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METHODS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82188B-127E-3C49-9D4E-4C78A34AE5E7}"/>
              </a:ext>
            </a:extLst>
          </p:cNvPr>
          <p:cNvSpPr txBox="1"/>
          <p:nvPr/>
        </p:nvSpPr>
        <p:spPr>
          <a:xfrm>
            <a:off x="2218138" y="1705104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Data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7B5F3C-0B49-6344-9074-A67E5976CF74}"/>
              </a:ext>
            </a:extLst>
          </p:cNvPr>
          <p:cNvSpPr txBox="1"/>
          <p:nvPr/>
        </p:nvSpPr>
        <p:spPr>
          <a:xfrm>
            <a:off x="2218137" y="2751098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Model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70D64D-D016-464F-92B2-725971B3D629}"/>
              </a:ext>
            </a:extLst>
          </p:cNvPr>
          <p:cNvSpPr txBox="1"/>
          <p:nvPr/>
        </p:nvSpPr>
        <p:spPr>
          <a:xfrm>
            <a:off x="2218137" y="3793292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Evaluation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799D3A-C72F-E74D-A022-281D90E4D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102" y="14722841"/>
            <a:ext cx="4952271" cy="499610"/>
          </a:xfrm>
          <a:prstGeom prst="rect">
            <a:avLst/>
          </a:prstGeom>
        </p:spPr>
      </p:pic>
      <p:pic>
        <p:nvPicPr>
          <p:cNvPr id="10" name="Picture 9" descr="A picture containing text, indoor, electronics, computer&#10;&#10;Description automatically generated">
            <a:extLst>
              <a:ext uri="{FF2B5EF4-FFF2-40B4-BE49-F238E27FC236}">
                <a16:creationId xmlns:a16="http://schemas.microsoft.com/office/drawing/2014/main" id="{2F81B782-5831-DB4E-A014-992094CAA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570" y="10354819"/>
            <a:ext cx="6310859" cy="1260457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C889927-DFEE-FA4E-A99B-2C10A65C3E73}"/>
              </a:ext>
            </a:extLst>
          </p:cNvPr>
          <p:cNvSpPr/>
          <p:nvPr/>
        </p:nvSpPr>
        <p:spPr>
          <a:xfrm>
            <a:off x="416238" y="5466819"/>
            <a:ext cx="8311524" cy="6057901"/>
          </a:xfrm>
          <a:prstGeom prst="roundRect">
            <a:avLst/>
          </a:prstGeom>
          <a:noFill/>
          <a:ln>
            <a:solidFill>
              <a:srgbClr val="0061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50AEC2-DD34-094B-B168-E4169DC4CA64}"/>
              </a:ext>
            </a:extLst>
          </p:cNvPr>
          <p:cNvSpPr txBox="1"/>
          <p:nvPr/>
        </p:nvSpPr>
        <p:spPr>
          <a:xfrm>
            <a:off x="1156607" y="7184733"/>
            <a:ext cx="26991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RESULTS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68C9E60-4280-9346-99CB-C50F6E5CCA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1072" y="12024897"/>
            <a:ext cx="6214443" cy="683676"/>
          </a:xfrm>
          <a:prstGeom prst="rect">
            <a:avLst/>
          </a:prstGeom>
        </p:spPr>
      </p:pic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38248E9E-C5B8-E440-B37F-F192AA38A6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6623" y="13286394"/>
            <a:ext cx="2392867" cy="4996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2CEB80-2538-0D47-AEEF-251BE08644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1072" y="11197995"/>
            <a:ext cx="6161853" cy="6135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A098BF7-9ECF-8F46-99B3-7E02DF531D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8048" y="9486509"/>
            <a:ext cx="4838325" cy="3681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F4ECC9B-DC68-D741-A5E6-B53542FF21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6570" y="8519750"/>
            <a:ext cx="6310859" cy="36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6136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advClick="0" advTm="200">
        <p159:morph option="byObject"/>
      </p:transition>
    </mc:Choice>
    <mc:Fallback>
      <p:transition spd="slow" advClick="0" advTm="2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B0EEADB-B946-0C44-A1A6-2025A33C0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5158" y="3247076"/>
            <a:ext cx="4911215" cy="499610"/>
          </a:xfrm>
          <a:prstGeom prst="rect">
            <a:avLst/>
          </a:prstGeom>
        </p:spPr>
      </p:pic>
      <p:pic>
        <p:nvPicPr>
          <p:cNvPr id="36" name="Picture 35" descr="A picture containing text, indoor, electronics, computer&#10;&#10;Description automatically generated">
            <a:extLst>
              <a:ext uri="{FF2B5EF4-FFF2-40B4-BE49-F238E27FC236}">
                <a16:creationId xmlns:a16="http://schemas.microsoft.com/office/drawing/2014/main" id="{B102E14F-141A-0F4A-89A7-A15D8C2A07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6570" y="2559875"/>
            <a:ext cx="6310859" cy="12604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9778C5-7C78-B242-9481-5D219E14BC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1072" y="3154155"/>
            <a:ext cx="6214443" cy="683676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47AEC2D-FE8F-A044-9E2E-F7AFE2D2C498}"/>
              </a:ext>
            </a:extLst>
          </p:cNvPr>
          <p:cNvSpPr/>
          <p:nvPr/>
        </p:nvSpPr>
        <p:spPr>
          <a:xfrm>
            <a:off x="416238" y="327659"/>
            <a:ext cx="8311524" cy="6057901"/>
          </a:xfrm>
          <a:prstGeom prst="roundRect">
            <a:avLst/>
          </a:prstGeom>
          <a:noFill/>
          <a:ln>
            <a:solidFill>
              <a:srgbClr val="0061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3B85A2-A626-D949-92F8-96CB2C8C9368}"/>
              </a:ext>
            </a:extLst>
          </p:cNvPr>
          <p:cNvSpPr txBox="1"/>
          <p:nvPr/>
        </p:nvSpPr>
        <p:spPr>
          <a:xfrm>
            <a:off x="1156607" y="837702"/>
            <a:ext cx="26991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RESULTS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A363D37-F726-BC49-977E-D6942B2A049D}"/>
              </a:ext>
            </a:extLst>
          </p:cNvPr>
          <p:cNvSpPr/>
          <p:nvPr/>
        </p:nvSpPr>
        <p:spPr>
          <a:xfrm>
            <a:off x="1948996" y="-3679553"/>
            <a:ext cx="5246008" cy="750255"/>
          </a:xfrm>
          <a:prstGeom prst="roundRect">
            <a:avLst>
              <a:gd name="adj" fmla="val 50000"/>
            </a:avLst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A867BEB-0EE5-5342-8781-B1521CD0E5E5}"/>
              </a:ext>
            </a:extLst>
          </p:cNvPr>
          <p:cNvSpPr/>
          <p:nvPr/>
        </p:nvSpPr>
        <p:spPr>
          <a:xfrm>
            <a:off x="1948996" y="-2637359"/>
            <a:ext cx="5246008" cy="750255"/>
          </a:xfrm>
          <a:prstGeom prst="roundRect">
            <a:avLst>
              <a:gd name="adj" fmla="val 50000"/>
            </a:avLst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51D3328-96CC-9745-8D66-B9EDB0574833}"/>
              </a:ext>
            </a:extLst>
          </p:cNvPr>
          <p:cNvSpPr/>
          <p:nvPr/>
        </p:nvSpPr>
        <p:spPr>
          <a:xfrm>
            <a:off x="1948996" y="-1595165"/>
            <a:ext cx="5246008" cy="750255"/>
          </a:xfrm>
          <a:prstGeom prst="roundRect">
            <a:avLst>
              <a:gd name="adj" fmla="val 50000"/>
            </a:avLst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E9BF1E-F91E-0247-A632-5500CF67B0FA}"/>
              </a:ext>
            </a:extLst>
          </p:cNvPr>
          <p:cNvSpPr txBox="1"/>
          <p:nvPr/>
        </p:nvSpPr>
        <p:spPr>
          <a:xfrm>
            <a:off x="1163584" y="-4340824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METHODS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6FCD189-C70C-3C40-A369-FCE099367BCA}"/>
              </a:ext>
            </a:extLst>
          </p:cNvPr>
          <p:cNvSpPr txBox="1"/>
          <p:nvPr/>
        </p:nvSpPr>
        <p:spPr>
          <a:xfrm>
            <a:off x="2218138" y="-3492892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Data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F915597-07DF-8548-84EE-F07DB7AB1FB3}"/>
              </a:ext>
            </a:extLst>
          </p:cNvPr>
          <p:cNvSpPr txBox="1"/>
          <p:nvPr/>
        </p:nvSpPr>
        <p:spPr>
          <a:xfrm>
            <a:off x="2218137" y="-2446898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Model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2AAA138-6BA3-7A42-AD20-BCCE487292F8}"/>
              </a:ext>
            </a:extLst>
          </p:cNvPr>
          <p:cNvSpPr txBox="1"/>
          <p:nvPr/>
        </p:nvSpPr>
        <p:spPr>
          <a:xfrm>
            <a:off x="2218137" y="-1404704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Evaluation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99ACF1F-BC9F-AB40-A3D4-3814C0917C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6623" y="2616848"/>
            <a:ext cx="2392867" cy="4996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DA4CAA-88E3-4F4A-A03F-E9487D5496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1072" y="2559875"/>
            <a:ext cx="6161853" cy="6135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85295F-6521-B648-865B-2C06BB5EBE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8048" y="2265096"/>
            <a:ext cx="4838325" cy="36813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4C4CBDB-1A78-3943-A46D-CD4843B43D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6570" y="1717077"/>
            <a:ext cx="6310859" cy="369207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6406ECC-8A7B-884C-9CDD-3294A2FB1D25}"/>
              </a:ext>
            </a:extLst>
          </p:cNvPr>
          <p:cNvSpPr txBox="1"/>
          <p:nvPr/>
        </p:nvSpPr>
        <p:spPr>
          <a:xfrm>
            <a:off x="5246820" y="6231671"/>
            <a:ext cx="904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0.964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C464390-31F6-3F46-9B39-87521DE648ED}"/>
              </a:ext>
            </a:extLst>
          </p:cNvPr>
          <p:cNvSpPr txBox="1"/>
          <p:nvPr/>
        </p:nvSpPr>
        <p:spPr>
          <a:xfrm>
            <a:off x="3341078" y="5495222"/>
            <a:ext cx="15024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Dice Coefficient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2012A18-1505-8943-BB68-D391435B319A}"/>
              </a:ext>
            </a:extLst>
          </p:cNvPr>
          <p:cNvSpPr txBox="1"/>
          <p:nvPr/>
        </p:nvSpPr>
        <p:spPr>
          <a:xfrm>
            <a:off x="4623152" y="5495222"/>
            <a:ext cx="2461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</a:t>
            </a:r>
          </a:p>
        </p:txBody>
      </p:sp>
      <p:pic>
        <p:nvPicPr>
          <p:cNvPr id="48" name="Picture 47" descr="Shape&#10;&#10;Description automatically generated with medium confidence">
            <a:extLst>
              <a:ext uri="{FF2B5EF4-FFF2-40B4-BE49-F238E27FC236}">
                <a16:creationId xmlns:a16="http://schemas.microsoft.com/office/drawing/2014/main" id="{BB076313-1690-DC41-BA52-9B18E5D1BC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0614" y="10684711"/>
            <a:ext cx="1079090" cy="335602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EF04525C-EAC1-864C-B419-A4B485CCB66C}"/>
              </a:ext>
            </a:extLst>
          </p:cNvPr>
          <p:cNvSpPr txBox="1"/>
          <p:nvPr/>
        </p:nvSpPr>
        <p:spPr>
          <a:xfrm>
            <a:off x="4327246" y="10272742"/>
            <a:ext cx="90458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i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0.961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B356797-E733-DA45-BFA5-430D468E5681}"/>
              </a:ext>
            </a:extLst>
          </p:cNvPr>
          <p:cNvSpPr txBox="1"/>
          <p:nvPr/>
        </p:nvSpPr>
        <p:spPr>
          <a:xfrm>
            <a:off x="3224645" y="9764692"/>
            <a:ext cx="118566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i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Benchmark DC:</a:t>
            </a:r>
          </a:p>
        </p:txBody>
      </p:sp>
      <p:pic>
        <p:nvPicPr>
          <p:cNvPr id="51" name="Picture 50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9204B2E5-7C9C-C348-94B8-5B934B2DEB1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524" t="5499" r="57380" b="54662"/>
          <a:stretch/>
        </p:blipFill>
        <p:spPr>
          <a:xfrm>
            <a:off x="3256599" y="7125818"/>
            <a:ext cx="2733105" cy="162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6068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B0424B92-6776-3548-851C-92DEE361B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158" y="-1076047"/>
            <a:ext cx="4911215" cy="499610"/>
          </a:xfrm>
          <a:prstGeom prst="rect">
            <a:avLst/>
          </a:prstGeom>
        </p:spPr>
      </p:pic>
      <p:pic>
        <p:nvPicPr>
          <p:cNvPr id="36" name="Picture 35" descr="A picture containing text, indoor, electronics, computer&#10;&#10;Description automatically generated">
            <a:extLst>
              <a:ext uri="{FF2B5EF4-FFF2-40B4-BE49-F238E27FC236}">
                <a16:creationId xmlns:a16="http://schemas.microsoft.com/office/drawing/2014/main" id="{B102E14F-141A-0F4A-89A7-A15D8C2A0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570" y="-1762743"/>
            <a:ext cx="6310859" cy="1260457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47AEC2D-FE8F-A044-9E2E-F7AFE2D2C498}"/>
              </a:ext>
            </a:extLst>
          </p:cNvPr>
          <p:cNvSpPr/>
          <p:nvPr/>
        </p:nvSpPr>
        <p:spPr>
          <a:xfrm>
            <a:off x="416238" y="-3994959"/>
            <a:ext cx="8311524" cy="12931141"/>
          </a:xfrm>
          <a:prstGeom prst="roundRect">
            <a:avLst/>
          </a:prstGeom>
          <a:noFill/>
          <a:ln>
            <a:solidFill>
              <a:srgbClr val="0061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3B85A2-A626-D949-92F8-96CB2C8C9368}"/>
              </a:ext>
            </a:extLst>
          </p:cNvPr>
          <p:cNvSpPr txBox="1"/>
          <p:nvPr/>
        </p:nvSpPr>
        <p:spPr>
          <a:xfrm>
            <a:off x="1156607" y="-3484916"/>
            <a:ext cx="26991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RESULTS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9778C5-7C78-B242-9481-5D219E14B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1072" y="-1168463"/>
            <a:ext cx="6214443" cy="683676"/>
          </a:xfrm>
          <a:prstGeom prst="rect">
            <a:avLst/>
          </a:prstGeom>
        </p:spPr>
      </p:pic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99ACF1F-BC9F-AB40-A3D4-3814C0917C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6623" y="-1705770"/>
            <a:ext cx="2392867" cy="4996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DA4CAA-88E3-4F4A-A03F-E9487D5496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1072" y="-1762743"/>
            <a:ext cx="6161853" cy="6135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85295F-6521-B648-865B-2C06BB5EBE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8048" y="-2057522"/>
            <a:ext cx="4838325" cy="36813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4C4CBDB-1A78-3943-A46D-CD4843B43D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6570" y="-2605541"/>
            <a:ext cx="6310859" cy="369207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2BD20932-09AD-004B-8D87-8F83B55456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5514" y="7774978"/>
            <a:ext cx="6310859" cy="10803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FA8F46-7FBF-F645-B6CF-D8E116ADD1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5514" y="5511994"/>
            <a:ext cx="6310859" cy="36971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E4A47D8-BC77-CE47-B29D-D80B57137A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83888" y="6728893"/>
            <a:ext cx="5337935" cy="36813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20AEA8F-339B-D049-A807-CB4FA2729C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95996" y="9241540"/>
            <a:ext cx="6039141" cy="56973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ABA5AA2-914E-3944-B5EB-DD828A299AB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16478" y="10353854"/>
            <a:ext cx="6039141" cy="49961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783F52A-139B-9841-87FB-2440E5722AE7}"/>
              </a:ext>
            </a:extLst>
          </p:cNvPr>
          <p:cNvSpPr txBox="1"/>
          <p:nvPr/>
        </p:nvSpPr>
        <p:spPr>
          <a:xfrm>
            <a:off x="5246820" y="1369284"/>
            <a:ext cx="904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0.964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6BB101D-FF55-B641-A02A-140E54DABBE5}"/>
              </a:ext>
            </a:extLst>
          </p:cNvPr>
          <p:cNvSpPr txBox="1"/>
          <p:nvPr/>
        </p:nvSpPr>
        <p:spPr>
          <a:xfrm>
            <a:off x="3341078" y="1369284"/>
            <a:ext cx="15024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Dice Coefficient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6CA15C2-6AFC-9A4E-A522-3B4ED5AEE4FF}"/>
              </a:ext>
            </a:extLst>
          </p:cNvPr>
          <p:cNvSpPr txBox="1"/>
          <p:nvPr/>
        </p:nvSpPr>
        <p:spPr>
          <a:xfrm>
            <a:off x="4623152" y="1369284"/>
            <a:ext cx="2461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</a:t>
            </a:r>
          </a:p>
        </p:txBody>
      </p:sp>
      <p:pic>
        <p:nvPicPr>
          <p:cNvPr id="26" name="Picture 2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4E7BB72C-4091-C94F-9D6B-EA105C0E4D4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524" t="5499" r="57380" b="54662"/>
          <a:stretch/>
        </p:blipFill>
        <p:spPr>
          <a:xfrm>
            <a:off x="3256599" y="1750201"/>
            <a:ext cx="2733105" cy="1620872"/>
          </a:xfrm>
          <a:prstGeom prst="rect">
            <a:avLst/>
          </a:prstGeom>
        </p:spPr>
      </p:pic>
      <p:pic>
        <p:nvPicPr>
          <p:cNvPr id="27" name="Picture 26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5F550A-600A-CE40-A6C7-BC9629DE530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10614" y="3444213"/>
            <a:ext cx="1079090" cy="33560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FB700C9-0ADA-4B49-A919-FAE7C9D5E6DB}"/>
              </a:ext>
            </a:extLst>
          </p:cNvPr>
          <p:cNvSpPr txBox="1"/>
          <p:nvPr/>
        </p:nvSpPr>
        <p:spPr>
          <a:xfrm>
            <a:off x="4327246" y="3444213"/>
            <a:ext cx="90458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i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0.961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2F4B61-3C4B-0642-8315-BA2195FE9D9B}"/>
              </a:ext>
            </a:extLst>
          </p:cNvPr>
          <p:cNvSpPr txBox="1"/>
          <p:nvPr/>
        </p:nvSpPr>
        <p:spPr>
          <a:xfrm>
            <a:off x="3224645" y="3444213"/>
            <a:ext cx="118566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i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Benchmark DC:</a:t>
            </a:r>
          </a:p>
        </p:txBody>
      </p:sp>
      <p:pic>
        <p:nvPicPr>
          <p:cNvPr id="30" name="Picture 2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09C76189-CF1A-3441-91D1-699933377AFD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4171" t="2694" r="4600" b="53029"/>
          <a:stretch/>
        </p:blipFill>
        <p:spPr>
          <a:xfrm>
            <a:off x="4680842" y="5490607"/>
            <a:ext cx="2124036" cy="1259663"/>
          </a:xfrm>
          <a:prstGeom prst="rect">
            <a:avLst/>
          </a:prstGeom>
        </p:spPr>
      </p:pic>
      <p:pic>
        <p:nvPicPr>
          <p:cNvPr id="31" name="Picture 30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C77C499F-B7DF-F942-8E8A-B2AED99A5AE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60954" t="58092" r="7348" b="7865"/>
          <a:stretch/>
        </p:blipFill>
        <p:spPr>
          <a:xfrm>
            <a:off x="4680842" y="11007614"/>
            <a:ext cx="2124036" cy="1259663"/>
          </a:xfrm>
          <a:prstGeom prst="rect">
            <a:avLst/>
          </a:prstGeom>
        </p:spPr>
      </p:pic>
      <p:pic>
        <p:nvPicPr>
          <p:cNvPr id="32" name="Picture 31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1BF0CE6-4DFA-7F42-91A2-A43F18116871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7952" t="59122" r="61379" b="7940"/>
          <a:stretch/>
        </p:blipFill>
        <p:spPr>
          <a:xfrm>
            <a:off x="2466056" y="8012006"/>
            <a:ext cx="2124036" cy="125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0833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B0EEADB-B946-0C44-A1A6-2025A33C0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102" y="-1075542"/>
            <a:ext cx="4952271" cy="499610"/>
          </a:xfrm>
          <a:prstGeom prst="rect">
            <a:avLst/>
          </a:prstGeom>
        </p:spPr>
      </p:pic>
      <p:pic>
        <p:nvPicPr>
          <p:cNvPr id="36" name="Picture 35" descr="A picture containing text, indoor, electronics, computer&#10;&#10;Description automatically generated">
            <a:extLst>
              <a:ext uri="{FF2B5EF4-FFF2-40B4-BE49-F238E27FC236}">
                <a16:creationId xmlns:a16="http://schemas.microsoft.com/office/drawing/2014/main" id="{B102E14F-141A-0F4A-89A7-A15D8C2A0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570" y="-1762743"/>
            <a:ext cx="6310859" cy="1260457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47AEC2D-FE8F-A044-9E2E-F7AFE2D2C498}"/>
              </a:ext>
            </a:extLst>
          </p:cNvPr>
          <p:cNvSpPr/>
          <p:nvPr/>
        </p:nvSpPr>
        <p:spPr>
          <a:xfrm>
            <a:off x="416238" y="-3994959"/>
            <a:ext cx="8311524" cy="12931141"/>
          </a:xfrm>
          <a:prstGeom prst="roundRect">
            <a:avLst/>
          </a:prstGeom>
          <a:noFill/>
          <a:ln>
            <a:solidFill>
              <a:srgbClr val="0061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3B85A2-A626-D949-92F8-96CB2C8C9368}"/>
              </a:ext>
            </a:extLst>
          </p:cNvPr>
          <p:cNvSpPr txBox="1"/>
          <p:nvPr/>
        </p:nvSpPr>
        <p:spPr>
          <a:xfrm>
            <a:off x="1156607" y="-3484916"/>
            <a:ext cx="26991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RESULTS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9778C5-7C78-B242-9481-5D219E14B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1072" y="-1168463"/>
            <a:ext cx="6214443" cy="683676"/>
          </a:xfrm>
          <a:prstGeom prst="rect">
            <a:avLst/>
          </a:prstGeom>
        </p:spPr>
      </p:pic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99ACF1F-BC9F-AB40-A3D4-3814C0917C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6623" y="-1705770"/>
            <a:ext cx="2392867" cy="4996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DA4CAA-88E3-4F4A-A03F-E9487D5496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1072" y="-1762743"/>
            <a:ext cx="6161853" cy="6135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85295F-6521-B648-865B-2C06BB5EBE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8048" y="-2057522"/>
            <a:ext cx="4838325" cy="36813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4C4CBDB-1A78-3943-A46D-CD4843B43D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6570" y="-2605541"/>
            <a:ext cx="6310859" cy="369207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2BD20932-09AD-004B-8D87-8F83B55456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5514" y="7774978"/>
            <a:ext cx="6310859" cy="10803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FA8F46-7FBF-F645-B6CF-D8E116ADD1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5514" y="5511994"/>
            <a:ext cx="6310859" cy="36971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E4A47D8-BC77-CE47-B29D-D80B57137A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83888" y="6728893"/>
            <a:ext cx="5337935" cy="36813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20AEA8F-339B-D049-A807-CB4FA2729C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95996" y="9241540"/>
            <a:ext cx="6039141" cy="56973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ABA5AA2-914E-3944-B5EB-DD828A299AB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16478" y="10353854"/>
            <a:ext cx="6039141" cy="499610"/>
          </a:xfrm>
          <a:prstGeom prst="rect">
            <a:avLst/>
          </a:prstGeom>
        </p:spPr>
      </p:pic>
      <p:pic>
        <p:nvPicPr>
          <p:cNvPr id="30" name="Picture 2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09C76189-CF1A-3441-91D1-699933377AFD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4171" t="2694" r="4600" b="53029"/>
          <a:stretch/>
        </p:blipFill>
        <p:spPr>
          <a:xfrm>
            <a:off x="4680842" y="5490607"/>
            <a:ext cx="2124036" cy="1259663"/>
          </a:xfrm>
          <a:prstGeom prst="rect">
            <a:avLst/>
          </a:prstGeom>
        </p:spPr>
      </p:pic>
      <p:pic>
        <p:nvPicPr>
          <p:cNvPr id="31" name="Picture 30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C77C499F-B7DF-F942-8E8A-B2AED99A5AE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60954" t="58092" r="7348" b="7865"/>
          <a:stretch/>
        </p:blipFill>
        <p:spPr>
          <a:xfrm>
            <a:off x="4680842" y="11007614"/>
            <a:ext cx="2124036" cy="1259663"/>
          </a:xfrm>
          <a:prstGeom prst="rect">
            <a:avLst/>
          </a:prstGeom>
        </p:spPr>
      </p:pic>
      <p:pic>
        <p:nvPicPr>
          <p:cNvPr id="32" name="Picture 31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1BF0CE6-4DFA-7F42-91A2-A43F18116871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7952" t="59122" r="61379" b="7940"/>
          <a:stretch/>
        </p:blipFill>
        <p:spPr>
          <a:xfrm>
            <a:off x="2466056" y="8012006"/>
            <a:ext cx="2124036" cy="1259663"/>
          </a:xfrm>
          <a:prstGeom prst="rect">
            <a:avLst/>
          </a:prstGeom>
        </p:spPr>
      </p:pic>
      <p:pic>
        <p:nvPicPr>
          <p:cNvPr id="33" name="Picture 3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AB8A7E74-6556-A34B-8394-65459AED169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60954" t="58092" r="7348" b="7865"/>
          <a:stretch/>
        </p:blipFill>
        <p:spPr>
          <a:xfrm>
            <a:off x="4680842" y="2727549"/>
            <a:ext cx="2124036" cy="1259663"/>
          </a:xfrm>
          <a:prstGeom prst="rect">
            <a:avLst/>
          </a:prstGeom>
        </p:spPr>
      </p:pic>
      <p:pic>
        <p:nvPicPr>
          <p:cNvPr id="34" name="Picture 3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C7BDAA84-95AA-6445-AD43-C7CD47F828B6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524" t="5499" r="57380" b="54662"/>
          <a:stretch/>
        </p:blipFill>
        <p:spPr>
          <a:xfrm>
            <a:off x="2466056" y="1376735"/>
            <a:ext cx="2124036" cy="1259663"/>
          </a:xfrm>
          <a:prstGeom prst="rect">
            <a:avLst/>
          </a:prstGeom>
        </p:spPr>
      </p:pic>
      <p:pic>
        <p:nvPicPr>
          <p:cNvPr id="35" name="Picture 34" descr="Shape&#10;&#10;Description automatically generated with medium confidence">
            <a:extLst>
              <a:ext uri="{FF2B5EF4-FFF2-40B4-BE49-F238E27FC236}">
                <a16:creationId xmlns:a16="http://schemas.microsoft.com/office/drawing/2014/main" id="{38074D5B-A257-A243-985B-1DD3BE65077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18605" y="949980"/>
            <a:ext cx="1079090" cy="335602"/>
          </a:xfrm>
          <a:prstGeom prst="rect">
            <a:avLst/>
          </a:prstGeom>
        </p:spPr>
      </p:pic>
      <p:pic>
        <p:nvPicPr>
          <p:cNvPr id="37" name="Picture 3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8C79D531-4869-254E-847C-65B33EEE26F6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4171" t="2694" r="4600" b="53029"/>
          <a:stretch/>
        </p:blipFill>
        <p:spPr>
          <a:xfrm>
            <a:off x="4680842" y="1376734"/>
            <a:ext cx="2124036" cy="1259663"/>
          </a:xfrm>
          <a:prstGeom prst="rect">
            <a:avLst/>
          </a:prstGeom>
        </p:spPr>
      </p:pic>
      <p:pic>
        <p:nvPicPr>
          <p:cNvPr id="39" name="Picture 38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8408710A-532B-FF49-ACBC-00CE6D4C410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7952" t="59122" r="61379" b="7940"/>
          <a:stretch/>
        </p:blipFill>
        <p:spPr>
          <a:xfrm>
            <a:off x="2466056" y="2727549"/>
            <a:ext cx="2124036" cy="125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413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B0EEADB-B946-0C44-A1A6-2025A33C0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102" y="-1075542"/>
            <a:ext cx="4952271" cy="499610"/>
          </a:xfrm>
          <a:prstGeom prst="rect">
            <a:avLst/>
          </a:prstGeom>
        </p:spPr>
      </p:pic>
      <p:pic>
        <p:nvPicPr>
          <p:cNvPr id="36" name="Picture 35" descr="A picture containing text, indoor, electronics, computer&#10;&#10;Description automatically generated">
            <a:extLst>
              <a:ext uri="{FF2B5EF4-FFF2-40B4-BE49-F238E27FC236}">
                <a16:creationId xmlns:a16="http://schemas.microsoft.com/office/drawing/2014/main" id="{B102E14F-141A-0F4A-89A7-A15D8C2A0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570" y="-1762743"/>
            <a:ext cx="6310859" cy="1260457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47AEC2D-FE8F-A044-9E2E-F7AFE2D2C498}"/>
              </a:ext>
            </a:extLst>
          </p:cNvPr>
          <p:cNvSpPr/>
          <p:nvPr/>
        </p:nvSpPr>
        <p:spPr>
          <a:xfrm>
            <a:off x="416238" y="-3994959"/>
            <a:ext cx="8311524" cy="12931141"/>
          </a:xfrm>
          <a:prstGeom prst="roundRect">
            <a:avLst/>
          </a:prstGeom>
          <a:noFill/>
          <a:ln>
            <a:solidFill>
              <a:srgbClr val="0061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3B85A2-A626-D949-92F8-96CB2C8C9368}"/>
              </a:ext>
            </a:extLst>
          </p:cNvPr>
          <p:cNvSpPr txBox="1"/>
          <p:nvPr/>
        </p:nvSpPr>
        <p:spPr>
          <a:xfrm>
            <a:off x="1156607" y="-3484916"/>
            <a:ext cx="26991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RESULTS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9778C5-7C78-B242-9481-5D219E14B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1072" y="-1168463"/>
            <a:ext cx="6214443" cy="683676"/>
          </a:xfrm>
          <a:prstGeom prst="rect">
            <a:avLst/>
          </a:prstGeom>
        </p:spPr>
      </p:pic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99ACF1F-BC9F-AB40-A3D4-3814C0917C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6623" y="-1705770"/>
            <a:ext cx="2392867" cy="4996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DA4CAA-88E3-4F4A-A03F-E9487D5496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1072" y="-1762743"/>
            <a:ext cx="6161853" cy="6135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85295F-6521-B648-865B-2C06BB5EBE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8048" y="-2057522"/>
            <a:ext cx="4838325" cy="36813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4C4CBDB-1A78-3943-A46D-CD4843B43D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6570" y="-2605541"/>
            <a:ext cx="6310859" cy="3692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C1C33B-50DB-094C-9ECF-3A5064306A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6570" y="1572511"/>
            <a:ext cx="6310859" cy="3697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0E4BE4-E7F5-A745-BFA2-CB3307E656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24944" y="2037686"/>
            <a:ext cx="5337935" cy="3681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E294D2-99CC-634D-938B-BC3CE8A09D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37052" y="2283363"/>
            <a:ext cx="6039141" cy="5697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80D91D-2D3B-9241-B67A-CF30E68CC7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57534" y="2853093"/>
            <a:ext cx="6039141" cy="499610"/>
          </a:xfrm>
          <a:prstGeom prst="rect">
            <a:avLst/>
          </a:prstGeom>
        </p:spPr>
      </p:pic>
      <p:pic>
        <p:nvPicPr>
          <p:cNvPr id="18" name="Picture 17" descr="Graphical user interface&#10;&#10;Description automatically generated">
            <a:extLst>
              <a:ext uri="{FF2B5EF4-FFF2-40B4-BE49-F238E27FC236}">
                <a16:creationId xmlns:a16="http://schemas.microsoft.com/office/drawing/2014/main" id="{1ED4B393-098C-6E47-94BA-B30F0CBF588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16570" y="2312898"/>
            <a:ext cx="6310859" cy="1080391"/>
          </a:xfrm>
          <a:prstGeom prst="rect">
            <a:avLst/>
          </a:prstGeom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1B04975E-7E56-654E-BC58-CE490C3139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207924" y="5979300"/>
            <a:ext cx="3470372" cy="357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E51FEB50-8602-974C-ABFA-EA0E3011BE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0" r="-1780"/>
          <a:stretch/>
        </p:blipFill>
        <p:spPr bwMode="auto">
          <a:xfrm>
            <a:off x="4456622" y="6300875"/>
            <a:ext cx="3470372" cy="357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9570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47AEC2D-FE8F-A044-9E2E-F7AFE2D2C498}"/>
              </a:ext>
            </a:extLst>
          </p:cNvPr>
          <p:cNvSpPr/>
          <p:nvPr/>
        </p:nvSpPr>
        <p:spPr>
          <a:xfrm>
            <a:off x="416237" y="-3565468"/>
            <a:ext cx="8311524" cy="12931141"/>
          </a:xfrm>
          <a:prstGeom prst="roundRect">
            <a:avLst/>
          </a:prstGeom>
          <a:noFill/>
          <a:ln>
            <a:solidFill>
              <a:srgbClr val="0061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C1C33B-50DB-094C-9ECF-3A5064306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570" y="-2819380"/>
            <a:ext cx="6310859" cy="3697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0E4BE4-E7F5-A745-BFA2-CB3307E65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944" y="-2354205"/>
            <a:ext cx="5337935" cy="3681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E294D2-99CC-634D-938B-BC3CE8A09D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7052" y="-2108528"/>
            <a:ext cx="6039141" cy="5697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80D91D-2D3B-9241-B67A-CF30E68CC7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7534" y="-1538798"/>
            <a:ext cx="6039141" cy="499610"/>
          </a:xfrm>
          <a:prstGeom prst="rect">
            <a:avLst/>
          </a:prstGeom>
        </p:spPr>
      </p:pic>
      <p:pic>
        <p:nvPicPr>
          <p:cNvPr id="18" name="Picture 17" descr="Graphical user interface&#10;&#10;Description automatically generated">
            <a:extLst>
              <a:ext uri="{FF2B5EF4-FFF2-40B4-BE49-F238E27FC236}">
                <a16:creationId xmlns:a16="http://schemas.microsoft.com/office/drawing/2014/main" id="{1ED4B393-098C-6E47-94BA-B30F0CBF58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6570" y="-2078993"/>
            <a:ext cx="6310859" cy="1080391"/>
          </a:xfrm>
          <a:prstGeom prst="rect">
            <a:avLst/>
          </a:prstGeom>
        </p:spPr>
      </p:pic>
      <p:pic>
        <p:nvPicPr>
          <p:cNvPr id="45058" name="Picture 2">
            <a:extLst>
              <a:ext uri="{FF2B5EF4-FFF2-40B4-BE49-F238E27FC236}">
                <a16:creationId xmlns:a16="http://schemas.microsoft.com/office/drawing/2014/main" id="{F80D2517-C2F6-E843-9405-0B5A6ED03E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207924" y="773637"/>
            <a:ext cx="3470372" cy="357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A85EC1A2-5702-8549-B510-E2A4EF8C18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0" r="-1780"/>
          <a:stretch/>
        </p:blipFill>
        <p:spPr bwMode="auto">
          <a:xfrm>
            <a:off x="4437674" y="773637"/>
            <a:ext cx="3470372" cy="357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0" name="Picture 2">
            <a:extLst>
              <a:ext uri="{FF2B5EF4-FFF2-40B4-BE49-F238E27FC236}">
                <a16:creationId xmlns:a16="http://schemas.microsoft.com/office/drawing/2014/main" id="{8999389F-82BC-4D44-B9F3-1D15BCAF40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75"/>
          <a:stretch/>
        </p:blipFill>
        <p:spPr bwMode="auto">
          <a:xfrm>
            <a:off x="4572000" y="6015310"/>
            <a:ext cx="3355697" cy="357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8022290E-CB23-7847-8372-9ACAAFCAD5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" r="50831"/>
          <a:stretch/>
        </p:blipFill>
        <p:spPr bwMode="auto">
          <a:xfrm>
            <a:off x="1265261" y="5362182"/>
            <a:ext cx="3355697" cy="357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3682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47AEC2D-FE8F-A044-9E2E-F7AFE2D2C498}"/>
              </a:ext>
            </a:extLst>
          </p:cNvPr>
          <p:cNvSpPr/>
          <p:nvPr/>
        </p:nvSpPr>
        <p:spPr>
          <a:xfrm>
            <a:off x="416237" y="-8054341"/>
            <a:ext cx="8311524" cy="12931141"/>
          </a:xfrm>
          <a:prstGeom prst="roundRect">
            <a:avLst/>
          </a:prstGeom>
          <a:noFill/>
          <a:ln>
            <a:solidFill>
              <a:srgbClr val="0061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058" name="Picture 2">
            <a:extLst>
              <a:ext uri="{FF2B5EF4-FFF2-40B4-BE49-F238E27FC236}">
                <a16:creationId xmlns:a16="http://schemas.microsoft.com/office/drawing/2014/main" id="{F80D2517-C2F6-E843-9405-0B5A6ED03E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207924" y="-3715236"/>
            <a:ext cx="3470372" cy="357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A85EC1A2-5702-8549-B510-E2A4EF8C18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0" r="-1780"/>
          <a:stretch/>
        </p:blipFill>
        <p:spPr bwMode="auto">
          <a:xfrm>
            <a:off x="4437674" y="-3715236"/>
            <a:ext cx="3470372" cy="357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0" name="Picture 2">
            <a:extLst>
              <a:ext uri="{FF2B5EF4-FFF2-40B4-BE49-F238E27FC236}">
                <a16:creationId xmlns:a16="http://schemas.microsoft.com/office/drawing/2014/main" id="{8999389F-82BC-4D44-B9F3-1D15BCAF40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75"/>
          <a:stretch/>
        </p:blipFill>
        <p:spPr bwMode="auto">
          <a:xfrm>
            <a:off x="4572000" y="873309"/>
            <a:ext cx="3355697" cy="357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8022290E-CB23-7847-8372-9ACAAFCAD5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" r="50831"/>
          <a:stretch/>
        </p:blipFill>
        <p:spPr bwMode="auto">
          <a:xfrm>
            <a:off x="1265261" y="873309"/>
            <a:ext cx="3355697" cy="357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9985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2137DDB7-6968-9A4D-B229-4C05368C2E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50"/>
          <a:stretch/>
        </p:blipFill>
        <p:spPr bwMode="auto">
          <a:xfrm>
            <a:off x="-9670473" y="-1"/>
            <a:ext cx="5095875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9FD0AC6A-1F5B-754C-9869-AC87D52D19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4" t="83137"/>
          <a:stretch/>
        </p:blipFill>
        <p:spPr bwMode="auto">
          <a:xfrm>
            <a:off x="12221441" y="4257675"/>
            <a:ext cx="2328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47AEC2D-FE8F-A044-9E2E-F7AFE2D2C498}"/>
              </a:ext>
            </a:extLst>
          </p:cNvPr>
          <p:cNvSpPr/>
          <p:nvPr/>
        </p:nvSpPr>
        <p:spPr>
          <a:xfrm>
            <a:off x="416238" y="327659"/>
            <a:ext cx="8311524" cy="6057901"/>
          </a:xfrm>
          <a:prstGeom prst="roundRect">
            <a:avLst/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3B85A2-A626-D949-92F8-96CB2C8C9368}"/>
              </a:ext>
            </a:extLst>
          </p:cNvPr>
          <p:cNvSpPr txBox="1"/>
          <p:nvPr/>
        </p:nvSpPr>
        <p:spPr>
          <a:xfrm>
            <a:off x="1156607" y="837702"/>
            <a:ext cx="26991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OBJECTIVE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57487F-86B4-084F-B6C1-05D6A6E8EAC1}"/>
              </a:ext>
            </a:extLst>
          </p:cNvPr>
          <p:cNvSpPr txBox="1"/>
          <p:nvPr/>
        </p:nvSpPr>
        <p:spPr>
          <a:xfrm>
            <a:off x="3683000" y="-3452358"/>
            <a:ext cx="50527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Left Atrium Right Atrium Network (LARANet)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A3E722-4638-004C-84B4-9E7851857CB4}"/>
              </a:ext>
            </a:extLst>
          </p:cNvPr>
          <p:cNvSpPr/>
          <p:nvPr/>
        </p:nvSpPr>
        <p:spPr>
          <a:xfrm>
            <a:off x="4368346" y="-3083026"/>
            <a:ext cx="36820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Deep Neural Network for Biatrial Segmentation from MRI and CT Images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0E72B8-B732-A04D-BEB0-8C37C693E33E}"/>
              </a:ext>
            </a:extLst>
          </p:cNvPr>
          <p:cNvSpPr/>
          <p:nvPr/>
        </p:nvSpPr>
        <p:spPr>
          <a:xfrm>
            <a:off x="3683000" y="-2421306"/>
            <a:ext cx="50527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Rebecca A. Yu, Rheeda L. Ali PhD, Pallavi Pandey MD, Ryan P. Bradley PhD, David D. </a:t>
            </a:r>
            <a:r>
              <a:rPr lang="en-US" sz="800" dirty="0" err="1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Spragg</a:t>
            </a:r>
            <a:r>
              <a:rPr lang="en-US" sz="800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MD FHRS, Hugh G. Calkins MD FHRS, Natalia A. Trayanova PhD FHRS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C4E266-B1EA-5D44-A745-3A38DE107F9E}"/>
              </a:ext>
            </a:extLst>
          </p:cNvPr>
          <p:cNvSpPr txBox="1"/>
          <p:nvPr/>
        </p:nvSpPr>
        <p:spPr>
          <a:xfrm>
            <a:off x="1532072" y="1659134"/>
            <a:ext cx="46472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		atrial segmentation bottleneck</a:t>
            </a:r>
            <a:endParaRPr lang="en-US" sz="1200" i="1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E6D63A1-B62D-7D43-BBE0-2DB8E9F3983A}"/>
              </a:ext>
            </a:extLst>
          </p:cNvPr>
          <p:cNvSpPr txBox="1"/>
          <p:nvPr/>
        </p:nvSpPr>
        <p:spPr>
          <a:xfrm>
            <a:off x="1573891" y="2285840"/>
            <a:ext cx="46472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		low NN generalizability</a:t>
            </a:r>
            <a:endParaRPr lang="en-US" sz="1200" i="1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5541F6E-29AD-9E47-8A02-B9E687988615}"/>
              </a:ext>
            </a:extLst>
          </p:cNvPr>
          <p:cNvSpPr txBox="1"/>
          <p:nvPr/>
        </p:nvSpPr>
        <p:spPr>
          <a:xfrm>
            <a:off x="1550306" y="2929207"/>
            <a:ext cx="46472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		ROI-dependent segmentations</a:t>
            </a:r>
            <a:endParaRPr lang="en-US" sz="1200" i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8D24031-3794-734E-9224-BAE45E0DB350}"/>
              </a:ext>
            </a:extLst>
          </p:cNvPr>
          <p:cNvSpPr txBox="1"/>
          <p:nvPr/>
        </p:nvSpPr>
        <p:spPr>
          <a:xfrm>
            <a:off x="1573891" y="1369121"/>
            <a:ext cx="46472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</a:t>
            </a:r>
            <a:r>
              <a:rPr lang="en-US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Clinical Motivation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39F482-0A66-1F46-BEB0-CABD8511A521}"/>
              </a:ext>
            </a:extLst>
          </p:cNvPr>
          <p:cNvSpPr txBox="1"/>
          <p:nvPr/>
        </p:nvSpPr>
        <p:spPr>
          <a:xfrm>
            <a:off x="1573891" y="1983894"/>
            <a:ext cx="46472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  <a:r>
              <a:rPr lang="en-US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Technical Motivation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C8A2FA4-CDED-504F-9A03-95660818F652}"/>
              </a:ext>
            </a:extLst>
          </p:cNvPr>
          <p:cNvSpPr txBox="1"/>
          <p:nvPr/>
        </p:nvSpPr>
        <p:spPr>
          <a:xfrm>
            <a:off x="1573891" y="2625915"/>
            <a:ext cx="46472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</a:t>
            </a:r>
            <a:r>
              <a:rPr lang="en-US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Technical Background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EED95FC-263B-6E48-AD8B-79FC0F20ADF8}"/>
              </a:ext>
            </a:extLst>
          </p:cNvPr>
          <p:cNvSpPr txBox="1"/>
          <p:nvPr/>
        </p:nvSpPr>
        <p:spPr>
          <a:xfrm>
            <a:off x="1573891" y="5437731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AIM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8839A3-FB2B-8840-8102-3E0F43AC7B6A}"/>
              </a:ext>
            </a:extLst>
          </p:cNvPr>
          <p:cNvSpPr txBox="1"/>
          <p:nvPr/>
        </p:nvSpPr>
        <p:spPr>
          <a:xfrm>
            <a:off x="2628445" y="5734503"/>
            <a:ext cx="444545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Define and implement a </a:t>
            </a:r>
            <a:r>
              <a:rPr lang="en-US" sz="1600" dirty="0" err="1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biatrial</a:t>
            </a:r>
            <a:r>
              <a:rPr lang="en-US" sz="1600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segmentation NN that successfully segments LA and RA of never-before-seen clinical images with high anatomical consistency.</a:t>
            </a:r>
          </a:p>
        </p:txBody>
      </p:sp>
      <p:pic>
        <p:nvPicPr>
          <p:cNvPr id="33" name="Picture 32" descr="A picture containing shape&#10;&#10;Description automatically generated">
            <a:extLst>
              <a:ext uri="{FF2B5EF4-FFF2-40B4-BE49-F238E27FC236}">
                <a16:creationId xmlns:a16="http://schemas.microsoft.com/office/drawing/2014/main" id="{2B34DFB0-F1AC-3742-A885-93627BF2A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065" y="2785567"/>
            <a:ext cx="2747374" cy="119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8675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3F3988-AB0C-224A-ACB2-B99D6F3239D1}"/>
              </a:ext>
            </a:extLst>
          </p:cNvPr>
          <p:cNvSpPr txBox="1"/>
          <p:nvPr/>
        </p:nvSpPr>
        <p:spPr>
          <a:xfrm>
            <a:off x="1865313" y="239713"/>
            <a:ext cx="6889750" cy="935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76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Thank You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F0AB6E-8C74-C941-84CD-FC857C2C4BAE}"/>
              </a:ext>
            </a:extLst>
          </p:cNvPr>
          <p:cNvSpPr/>
          <p:nvPr/>
        </p:nvSpPr>
        <p:spPr>
          <a:xfrm>
            <a:off x="3095625" y="1476375"/>
            <a:ext cx="6048375" cy="2693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85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Rebecca Yu</a:t>
            </a:r>
            <a:endParaRPr lang="en-US" sz="2788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Undergraduate student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Johns Hopkins Biomedical Engineering, Computer Science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Supervisors: Dr. Natalia Trayanova, Dr. Rheeda Ali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39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9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ryu16@jhu.edu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44" dirty="0">
                <a:latin typeface="+mn-lt"/>
              </a:rPr>
              <a:t> 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95" dirty="0">
              <a:solidFill>
                <a:srgbClr val="113F65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47AEC2D-FE8F-A044-9E2E-F7AFE2D2C498}"/>
              </a:ext>
            </a:extLst>
          </p:cNvPr>
          <p:cNvSpPr/>
          <p:nvPr/>
        </p:nvSpPr>
        <p:spPr>
          <a:xfrm>
            <a:off x="416238" y="327659"/>
            <a:ext cx="8311524" cy="6057901"/>
          </a:xfrm>
          <a:prstGeom prst="roundRect">
            <a:avLst/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3B85A2-A626-D949-92F8-96CB2C8C9368}"/>
              </a:ext>
            </a:extLst>
          </p:cNvPr>
          <p:cNvSpPr txBox="1"/>
          <p:nvPr/>
        </p:nvSpPr>
        <p:spPr>
          <a:xfrm>
            <a:off x="1156607" y="837702"/>
            <a:ext cx="26991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OBJECTIVE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01DE27-7B57-1148-9116-9B4D7476EAA4}"/>
              </a:ext>
            </a:extLst>
          </p:cNvPr>
          <p:cNvSpPr txBox="1"/>
          <p:nvPr/>
        </p:nvSpPr>
        <p:spPr>
          <a:xfrm>
            <a:off x="1573891" y="3232425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AIM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B377F5-EC7F-4B4A-B37B-1BC5A3269745}"/>
              </a:ext>
            </a:extLst>
          </p:cNvPr>
          <p:cNvSpPr txBox="1"/>
          <p:nvPr/>
        </p:nvSpPr>
        <p:spPr>
          <a:xfrm>
            <a:off x="2628445" y="3249267"/>
            <a:ext cx="444545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Define and implement a </a:t>
            </a:r>
            <a:r>
              <a:rPr lang="en-US" sz="16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biatrial</a:t>
            </a: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segmentation NN that successfully segments LA and RA of never-before-seen clinical images with high anatomical consistency.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7F7C6C-A664-9F46-90FE-CFDCE9BD2936}"/>
              </a:ext>
            </a:extLst>
          </p:cNvPr>
          <p:cNvSpPr txBox="1"/>
          <p:nvPr/>
        </p:nvSpPr>
        <p:spPr>
          <a:xfrm>
            <a:off x="1573891" y="1369121"/>
            <a:ext cx="46472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</a:t>
            </a:r>
            <a:r>
              <a:rPr lang="en-US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Clinical Motivation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9208AB-5DA2-2546-BF6E-6E7EAE0811A2}"/>
              </a:ext>
            </a:extLst>
          </p:cNvPr>
          <p:cNvSpPr txBox="1"/>
          <p:nvPr/>
        </p:nvSpPr>
        <p:spPr>
          <a:xfrm>
            <a:off x="1573891" y="1824739"/>
            <a:ext cx="46472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  <a:r>
              <a:rPr lang="en-US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Technical Motivation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E2732B2-FB49-3640-BDC4-13B357CD7907}"/>
              </a:ext>
            </a:extLst>
          </p:cNvPr>
          <p:cNvSpPr txBox="1"/>
          <p:nvPr/>
        </p:nvSpPr>
        <p:spPr>
          <a:xfrm>
            <a:off x="1573891" y="2280357"/>
            <a:ext cx="46472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</a:t>
            </a:r>
            <a:r>
              <a:rPr lang="en-US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Technical Background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C47ADD1-E506-C54E-A571-F36A2489F6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9" b="119"/>
          <a:stretch/>
        </p:blipFill>
        <p:spPr>
          <a:xfrm>
            <a:off x="2966174" y="6778531"/>
            <a:ext cx="1770090" cy="99646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BCC41DC-963D-3842-85EE-42742CD4767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8" b="88"/>
          <a:stretch/>
        </p:blipFill>
        <p:spPr>
          <a:xfrm>
            <a:off x="2966174" y="8478372"/>
            <a:ext cx="1770090" cy="93397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208B1FC-B457-0E4C-B2F5-F6942778306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34" b="334"/>
          <a:stretch/>
        </p:blipFill>
        <p:spPr>
          <a:xfrm>
            <a:off x="2966174" y="5405361"/>
            <a:ext cx="1770090" cy="9042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4F468FC-074E-0747-9C2C-61DC9351FE9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25" b="325"/>
          <a:stretch/>
        </p:blipFill>
        <p:spPr>
          <a:xfrm>
            <a:off x="4742302" y="5236836"/>
            <a:ext cx="1435523" cy="66892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271E2C8-27E0-154F-9B32-DAC741935E1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36" r="636"/>
          <a:stretch/>
        </p:blipFill>
        <p:spPr>
          <a:xfrm>
            <a:off x="4739283" y="6356382"/>
            <a:ext cx="1435523" cy="30882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7AB9A26-6D69-374A-8C2A-1EA65081E53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36" r="136"/>
          <a:stretch/>
        </p:blipFill>
        <p:spPr>
          <a:xfrm>
            <a:off x="4739283" y="7133611"/>
            <a:ext cx="1435523" cy="70060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7AB1394-6309-ED4B-875E-E04A7FE717E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96" r="196"/>
          <a:stretch/>
        </p:blipFill>
        <p:spPr>
          <a:xfrm>
            <a:off x="4736264" y="8057251"/>
            <a:ext cx="1435523" cy="30882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D145A85-6353-E742-B1D1-47013849A5B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666" b="666"/>
          <a:stretch/>
        </p:blipFill>
        <p:spPr>
          <a:xfrm>
            <a:off x="4736264" y="8834991"/>
            <a:ext cx="1435523" cy="83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2617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47AEC2D-FE8F-A044-9E2E-F7AFE2D2C498}"/>
              </a:ext>
            </a:extLst>
          </p:cNvPr>
          <p:cNvSpPr/>
          <p:nvPr/>
        </p:nvSpPr>
        <p:spPr>
          <a:xfrm>
            <a:off x="416238" y="-2421306"/>
            <a:ext cx="8311524" cy="7237146"/>
          </a:xfrm>
          <a:prstGeom prst="roundRect">
            <a:avLst/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3B85A2-A626-D949-92F8-96CB2C8C9368}"/>
              </a:ext>
            </a:extLst>
          </p:cNvPr>
          <p:cNvSpPr txBox="1"/>
          <p:nvPr/>
        </p:nvSpPr>
        <p:spPr>
          <a:xfrm>
            <a:off x="1156607" y="-1911263"/>
            <a:ext cx="26991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OBJECTIVE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01DE27-7B57-1148-9116-9B4D7476EAA4}"/>
              </a:ext>
            </a:extLst>
          </p:cNvPr>
          <p:cNvSpPr txBox="1"/>
          <p:nvPr/>
        </p:nvSpPr>
        <p:spPr>
          <a:xfrm>
            <a:off x="1573891" y="483460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AIM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B377F5-EC7F-4B4A-B37B-1BC5A3269745}"/>
              </a:ext>
            </a:extLst>
          </p:cNvPr>
          <p:cNvSpPr txBox="1"/>
          <p:nvPr/>
        </p:nvSpPr>
        <p:spPr>
          <a:xfrm>
            <a:off x="2628445" y="500302"/>
            <a:ext cx="444545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Define and implement a </a:t>
            </a:r>
            <a:r>
              <a:rPr lang="en-US" sz="1600" dirty="0" err="1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biatrial</a:t>
            </a:r>
            <a:r>
              <a:rPr lang="en-US" sz="1600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segmentation NN that successfully segments LA and RA of never-before-seen clinical images with high anatomical consistency.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7F7C6C-A664-9F46-90FE-CFDCE9BD2936}"/>
              </a:ext>
            </a:extLst>
          </p:cNvPr>
          <p:cNvSpPr txBox="1"/>
          <p:nvPr/>
        </p:nvSpPr>
        <p:spPr>
          <a:xfrm>
            <a:off x="1573891" y="-1379844"/>
            <a:ext cx="46472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</a:t>
            </a:r>
            <a:r>
              <a:rPr lang="en-US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Clinical Motivation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9208AB-5DA2-2546-BF6E-6E7EAE0811A2}"/>
              </a:ext>
            </a:extLst>
          </p:cNvPr>
          <p:cNvSpPr txBox="1"/>
          <p:nvPr/>
        </p:nvSpPr>
        <p:spPr>
          <a:xfrm>
            <a:off x="1573891" y="-924226"/>
            <a:ext cx="46472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  <a:r>
              <a:rPr lang="en-US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Technical Motivation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E2732B2-FB49-3640-BDC4-13B357CD7907}"/>
              </a:ext>
            </a:extLst>
          </p:cNvPr>
          <p:cNvSpPr txBox="1"/>
          <p:nvPr/>
        </p:nvSpPr>
        <p:spPr>
          <a:xfrm>
            <a:off x="1573891" y="-468608"/>
            <a:ext cx="46472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</a:t>
            </a:r>
            <a:r>
              <a:rPr lang="en-US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Technical Background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F7B8F72-048B-BF46-B599-F94990DC57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9" b="119"/>
          <a:stretch/>
        </p:blipFill>
        <p:spPr>
          <a:xfrm>
            <a:off x="2966174" y="2560483"/>
            <a:ext cx="1770090" cy="99646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5A58094-992D-1541-BEFC-F6980B1B82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8" b="88"/>
          <a:stretch/>
        </p:blipFill>
        <p:spPr>
          <a:xfrm>
            <a:off x="2966174" y="3556944"/>
            <a:ext cx="1770090" cy="93397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16865FC-B59A-B84B-8E01-797CA29582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34" b="334"/>
          <a:stretch/>
        </p:blipFill>
        <p:spPr>
          <a:xfrm>
            <a:off x="2966174" y="1656233"/>
            <a:ext cx="1770090" cy="9042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567FA16-72E1-634D-B482-33C37B11B04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25" b="325"/>
          <a:stretch/>
        </p:blipFill>
        <p:spPr>
          <a:xfrm>
            <a:off x="4742302" y="1722168"/>
            <a:ext cx="1435523" cy="66892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408ACF4-50ED-8C40-9C2F-33151E78FEB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36" r="636"/>
          <a:stretch/>
        </p:blipFill>
        <p:spPr>
          <a:xfrm>
            <a:off x="4739283" y="2372794"/>
            <a:ext cx="1435523" cy="30882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E31C1C2-C87D-724F-90F0-28CCA3FAFFB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36" r="136"/>
          <a:stretch/>
        </p:blipFill>
        <p:spPr>
          <a:xfrm>
            <a:off x="4739283" y="2681103"/>
            <a:ext cx="1435523" cy="70060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CB08DBC-D300-4E4F-9D07-EC7A237D63B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96" r="196"/>
          <a:stretch/>
        </p:blipFill>
        <p:spPr>
          <a:xfrm>
            <a:off x="4736264" y="3370283"/>
            <a:ext cx="1435523" cy="30882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BFBED80-3FE9-324F-B7AF-D2436D3F87D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666" b="666"/>
          <a:stretch/>
        </p:blipFill>
        <p:spPr>
          <a:xfrm>
            <a:off x="4736264" y="3679103"/>
            <a:ext cx="1435523" cy="83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7888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47AEC2D-FE8F-A044-9E2E-F7AFE2D2C498}"/>
              </a:ext>
            </a:extLst>
          </p:cNvPr>
          <p:cNvSpPr/>
          <p:nvPr/>
        </p:nvSpPr>
        <p:spPr>
          <a:xfrm>
            <a:off x="416238" y="-7511466"/>
            <a:ext cx="8311524" cy="7237146"/>
          </a:xfrm>
          <a:prstGeom prst="roundRect">
            <a:avLst/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01DE27-7B57-1148-9116-9B4D7476EAA4}"/>
              </a:ext>
            </a:extLst>
          </p:cNvPr>
          <p:cNvSpPr txBox="1"/>
          <p:nvPr/>
        </p:nvSpPr>
        <p:spPr>
          <a:xfrm>
            <a:off x="1573891" y="-4606700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AIM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B377F5-EC7F-4B4A-B37B-1BC5A3269745}"/>
              </a:ext>
            </a:extLst>
          </p:cNvPr>
          <p:cNvSpPr txBox="1"/>
          <p:nvPr/>
        </p:nvSpPr>
        <p:spPr>
          <a:xfrm>
            <a:off x="2628445" y="-4589858"/>
            <a:ext cx="444545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Define and implement a </a:t>
            </a:r>
            <a:r>
              <a:rPr lang="en-US" sz="1600" dirty="0" err="1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biatrial</a:t>
            </a:r>
            <a:r>
              <a:rPr lang="en-US" sz="1600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segmentation NN that successfully segments LA and RA of never-before-seen clinical images with high anatomical consistency.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F7B8F72-048B-BF46-B599-F94990DC57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9" b="119"/>
          <a:stretch/>
        </p:blipFill>
        <p:spPr>
          <a:xfrm>
            <a:off x="2966174" y="-2529677"/>
            <a:ext cx="1770090" cy="99646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5A58094-992D-1541-BEFC-F6980B1B82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8" b="88"/>
          <a:stretch/>
        </p:blipFill>
        <p:spPr>
          <a:xfrm>
            <a:off x="2966174" y="-1533216"/>
            <a:ext cx="1770090" cy="93397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16865FC-B59A-B84B-8E01-797CA29582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34" b="334"/>
          <a:stretch/>
        </p:blipFill>
        <p:spPr>
          <a:xfrm>
            <a:off x="2966174" y="-3433927"/>
            <a:ext cx="1770090" cy="9042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567FA16-72E1-634D-B482-33C37B11B04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25" b="325"/>
          <a:stretch/>
        </p:blipFill>
        <p:spPr>
          <a:xfrm>
            <a:off x="4742302" y="-3367992"/>
            <a:ext cx="1435523" cy="66892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408ACF4-50ED-8C40-9C2F-33151E78FEB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36" r="636"/>
          <a:stretch/>
        </p:blipFill>
        <p:spPr>
          <a:xfrm>
            <a:off x="4739283" y="-2717366"/>
            <a:ext cx="1435523" cy="30882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E31C1C2-C87D-724F-90F0-28CCA3FAFFB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36" r="136"/>
          <a:stretch/>
        </p:blipFill>
        <p:spPr>
          <a:xfrm>
            <a:off x="4739283" y="-2409057"/>
            <a:ext cx="1435523" cy="70060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CB08DBC-D300-4E4F-9D07-EC7A237D63B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96" r="196"/>
          <a:stretch/>
        </p:blipFill>
        <p:spPr>
          <a:xfrm>
            <a:off x="4736264" y="-1719877"/>
            <a:ext cx="1435523" cy="30882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BFBED80-3FE9-324F-B7AF-D2436D3F87D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666" b="666"/>
          <a:stretch/>
        </p:blipFill>
        <p:spPr>
          <a:xfrm>
            <a:off x="4736264" y="-1411057"/>
            <a:ext cx="1435523" cy="83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3118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 advClick="0" advTm="10">
        <p159:morph option="byObject"/>
      </p:transition>
    </mc:Choice>
    <mc:Fallback>
      <p:transition spd="slow" advClick="0" advTm="1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78662182-F5E2-E341-B41B-183BF397D5C0}"/>
              </a:ext>
            </a:extLst>
          </p:cNvPr>
          <p:cNvSpPr/>
          <p:nvPr/>
        </p:nvSpPr>
        <p:spPr>
          <a:xfrm>
            <a:off x="12337180" y="1518443"/>
            <a:ext cx="5246008" cy="750255"/>
          </a:xfrm>
          <a:prstGeom prst="roundRect">
            <a:avLst>
              <a:gd name="adj" fmla="val 50000"/>
            </a:avLst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F93F2781-BF6F-F54C-B2C2-5F342ED1EF90}"/>
              </a:ext>
            </a:extLst>
          </p:cNvPr>
          <p:cNvSpPr/>
          <p:nvPr/>
        </p:nvSpPr>
        <p:spPr>
          <a:xfrm>
            <a:off x="14960184" y="2560637"/>
            <a:ext cx="5246008" cy="750255"/>
          </a:xfrm>
          <a:prstGeom prst="roundRect">
            <a:avLst>
              <a:gd name="adj" fmla="val 50000"/>
            </a:avLst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4B06D2F7-1C18-5D4E-8F8A-7AF5D5D479DD}"/>
              </a:ext>
            </a:extLst>
          </p:cNvPr>
          <p:cNvSpPr/>
          <p:nvPr/>
        </p:nvSpPr>
        <p:spPr>
          <a:xfrm>
            <a:off x="17583188" y="3602831"/>
            <a:ext cx="5246008" cy="750255"/>
          </a:xfrm>
          <a:prstGeom prst="roundRect">
            <a:avLst>
              <a:gd name="adj" fmla="val 50000"/>
            </a:avLst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7687F7C-AF75-874E-B233-144DE7828623}"/>
              </a:ext>
            </a:extLst>
          </p:cNvPr>
          <p:cNvSpPr txBox="1"/>
          <p:nvPr/>
        </p:nvSpPr>
        <p:spPr>
          <a:xfrm>
            <a:off x="9711236" y="857172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METHODS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F438091-673C-5B43-8093-19B8FFFF90A4}"/>
              </a:ext>
            </a:extLst>
          </p:cNvPr>
          <p:cNvSpPr txBox="1"/>
          <p:nvPr/>
        </p:nvSpPr>
        <p:spPr>
          <a:xfrm>
            <a:off x="12606322" y="1705104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Data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BF62067-53A9-A14F-BDEF-8EA8C7924085}"/>
              </a:ext>
            </a:extLst>
          </p:cNvPr>
          <p:cNvSpPr txBox="1"/>
          <p:nvPr/>
        </p:nvSpPr>
        <p:spPr>
          <a:xfrm>
            <a:off x="15229325" y="2751098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Model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285563E-CB74-5049-BE59-FD033239C509}"/>
              </a:ext>
            </a:extLst>
          </p:cNvPr>
          <p:cNvSpPr txBox="1"/>
          <p:nvPr/>
        </p:nvSpPr>
        <p:spPr>
          <a:xfrm>
            <a:off x="17852329" y="3793292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Evaluation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16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0"/>
    </mc:Choice>
    <mc:Fallback>
      <p:transition advClick="0" advTm="1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8E714A7-2DEB-D941-AB25-3F9A5FB0D8C6}"/>
              </a:ext>
            </a:extLst>
          </p:cNvPr>
          <p:cNvSpPr/>
          <p:nvPr/>
        </p:nvSpPr>
        <p:spPr>
          <a:xfrm>
            <a:off x="1948996" y="1518443"/>
            <a:ext cx="5246008" cy="750255"/>
          </a:xfrm>
          <a:prstGeom prst="roundRect">
            <a:avLst>
              <a:gd name="adj" fmla="val 50000"/>
            </a:avLst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04A192D-3A9D-FD40-92D8-3D535261A9A7}"/>
              </a:ext>
            </a:extLst>
          </p:cNvPr>
          <p:cNvSpPr/>
          <p:nvPr/>
        </p:nvSpPr>
        <p:spPr>
          <a:xfrm>
            <a:off x="1948996" y="2560637"/>
            <a:ext cx="5246008" cy="750255"/>
          </a:xfrm>
          <a:prstGeom prst="roundRect">
            <a:avLst>
              <a:gd name="adj" fmla="val 50000"/>
            </a:avLst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655B57B-1F86-8C4B-973E-63DB140CD157}"/>
              </a:ext>
            </a:extLst>
          </p:cNvPr>
          <p:cNvSpPr/>
          <p:nvPr/>
        </p:nvSpPr>
        <p:spPr>
          <a:xfrm>
            <a:off x="1948996" y="3602831"/>
            <a:ext cx="5246008" cy="750255"/>
          </a:xfrm>
          <a:prstGeom prst="roundRect">
            <a:avLst>
              <a:gd name="adj" fmla="val 50000"/>
            </a:avLst>
          </a:prstGeom>
          <a:solidFill>
            <a:srgbClr val="98C3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BCE176-BE24-BA46-A304-A50F9275F16B}"/>
              </a:ext>
            </a:extLst>
          </p:cNvPr>
          <p:cNvSpPr txBox="1"/>
          <p:nvPr/>
        </p:nvSpPr>
        <p:spPr>
          <a:xfrm>
            <a:off x="1163584" y="857172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METHODS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82188B-127E-3C49-9D4E-4C78A34AE5E7}"/>
              </a:ext>
            </a:extLst>
          </p:cNvPr>
          <p:cNvSpPr txBox="1"/>
          <p:nvPr/>
        </p:nvSpPr>
        <p:spPr>
          <a:xfrm>
            <a:off x="2218138" y="1705104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Data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7B5F3C-0B49-6344-9074-A67E5976CF74}"/>
              </a:ext>
            </a:extLst>
          </p:cNvPr>
          <p:cNvSpPr txBox="1"/>
          <p:nvPr/>
        </p:nvSpPr>
        <p:spPr>
          <a:xfrm>
            <a:off x="2218137" y="2751098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Model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70D64D-D016-464F-92B2-725971B3D629}"/>
              </a:ext>
            </a:extLst>
          </p:cNvPr>
          <p:cNvSpPr txBox="1"/>
          <p:nvPr/>
        </p:nvSpPr>
        <p:spPr>
          <a:xfrm>
            <a:off x="2218137" y="3793292"/>
            <a:ext cx="210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619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Evaluation</a:t>
            </a:r>
            <a:endParaRPr lang="en-US" dirty="0">
              <a:solidFill>
                <a:srgbClr val="00619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4975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9757</TotalTime>
  <Words>650</Words>
  <Application>Microsoft Macintosh PowerPoint</Application>
  <PresentationFormat>Custom</PresentationFormat>
  <Paragraphs>192</Paragraphs>
  <Slides>40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Jennyfer Smith</dc:creator>
  <cp:lastModifiedBy>Rebecca Yu</cp:lastModifiedBy>
  <cp:revision>217</cp:revision>
  <dcterms:created xsi:type="dcterms:W3CDTF">2017-02-07T14:35:05Z</dcterms:created>
  <dcterms:modified xsi:type="dcterms:W3CDTF">2021-07-30T13:10:42Z</dcterms:modified>
</cp:coreProperties>
</file>